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86" r:id="rId1"/>
    <p:sldMasterId id="2147483926" r:id="rId2"/>
  </p:sldMasterIdLst>
  <p:notesMasterIdLst>
    <p:notesMasterId r:id="rId33"/>
  </p:notesMasterIdLst>
  <p:handoutMasterIdLst>
    <p:handoutMasterId r:id="rId34"/>
  </p:handoutMasterIdLst>
  <p:sldIdLst>
    <p:sldId id="259" r:id="rId3"/>
    <p:sldId id="602" r:id="rId4"/>
    <p:sldId id="635" r:id="rId5"/>
    <p:sldId id="610" r:id="rId6"/>
    <p:sldId id="643" r:id="rId7"/>
    <p:sldId id="648" r:id="rId8"/>
    <p:sldId id="649" r:id="rId9"/>
    <p:sldId id="637" r:id="rId10"/>
    <p:sldId id="630" r:id="rId11"/>
    <p:sldId id="623" r:id="rId12"/>
    <p:sldId id="624" r:id="rId13"/>
    <p:sldId id="625" r:id="rId14"/>
    <p:sldId id="620" r:id="rId15"/>
    <p:sldId id="621" r:id="rId16"/>
    <p:sldId id="631" r:id="rId17"/>
    <p:sldId id="632" r:id="rId18"/>
    <p:sldId id="633" r:id="rId19"/>
    <p:sldId id="641" r:id="rId20"/>
    <p:sldId id="613" r:id="rId21"/>
    <p:sldId id="642" r:id="rId22"/>
    <p:sldId id="615" r:id="rId23"/>
    <p:sldId id="629" r:id="rId24"/>
    <p:sldId id="626" r:id="rId25"/>
    <p:sldId id="634" r:id="rId26"/>
    <p:sldId id="644" r:id="rId27"/>
    <p:sldId id="645" r:id="rId28"/>
    <p:sldId id="606" r:id="rId29"/>
    <p:sldId id="646" r:id="rId30"/>
    <p:sldId id="647" r:id="rId31"/>
    <p:sldId id="558" r:id="rId32"/>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Trebuchet MS" pitchFamily="34" charset="0"/>
        <a:ea typeface="+mn-ea"/>
        <a:cs typeface="+mn-cs"/>
      </a:defRPr>
    </a:lvl1pPr>
    <a:lvl2pPr marL="457200" algn="l" rtl="0" fontAlgn="base">
      <a:spcBef>
        <a:spcPct val="0"/>
      </a:spcBef>
      <a:spcAft>
        <a:spcPct val="0"/>
      </a:spcAft>
      <a:defRPr kern="1200">
        <a:solidFill>
          <a:schemeClr val="tx1"/>
        </a:solidFill>
        <a:latin typeface="Trebuchet MS" pitchFamily="34" charset="0"/>
        <a:ea typeface="+mn-ea"/>
        <a:cs typeface="+mn-cs"/>
      </a:defRPr>
    </a:lvl2pPr>
    <a:lvl3pPr marL="914400" algn="l" rtl="0" fontAlgn="base">
      <a:spcBef>
        <a:spcPct val="0"/>
      </a:spcBef>
      <a:spcAft>
        <a:spcPct val="0"/>
      </a:spcAft>
      <a:defRPr kern="1200">
        <a:solidFill>
          <a:schemeClr val="tx1"/>
        </a:solidFill>
        <a:latin typeface="Trebuchet MS" pitchFamily="34" charset="0"/>
        <a:ea typeface="+mn-ea"/>
        <a:cs typeface="+mn-cs"/>
      </a:defRPr>
    </a:lvl3pPr>
    <a:lvl4pPr marL="1371600" algn="l" rtl="0" fontAlgn="base">
      <a:spcBef>
        <a:spcPct val="0"/>
      </a:spcBef>
      <a:spcAft>
        <a:spcPct val="0"/>
      </a:spcAft>
      <a:defRPr kern="1200">
        <a:solidFill>
          <a:schemeClr val="tx1"/>
        </a:solidFill>
        <a:latin typeface="Trebuchet MS" pitchFamily="34" charset="0"/>
        <a:ea typeface="+mn-ea"/>
        <a:cs typeface="+mn-cs"/>
      </a:defRPr>
    </a:lvl4pPr>
    <a:lvl5pPr marL="1828800" algn="l" rtl="0" fontAlgn="base">
      <a:spcBef>
        <a:spcPct val="0"/>
      </a:spcBef>
      <a:spcAft>
        <a:spcPct val="0"/>
      </a:spcAft>
      <a:defRPr kern="1200">
        <a:solidFill>
          <a:schemeClr val="tx1"/>
        </a:solidFill>
        <a:latin typeface="Trebuchet MS" pitchFamily="34" charset="0"/>
        <a:ea typeface="+mn-ea"/>
        <a:cs typeface="+mn-cs"/>
      </a:defRPr>
    </a:lvl5pPr>
    <a:lvl6pPr marL="2286000" algn="l" defTabSz="914400" rtl="0" eaLnBrk="1" latinLnBrk="0" hangingPunct="1">
      <a:defRPr kern="1200">
        <a:solidFill>
          <a:schemeClr val="tx1"/>
        </a:solidFill>
        <a:latin typeface="Trebuchet MS" pitchFamily="34" charset="0"/>
        <a:ea typeface="+mn-ea"/>
        <a:cs typeface="+mn-cs"/>
      </a:defRPr>
    </a:lvl6pPr>
    <a:lvl7pPr marL="2743200" algn="l" defTabSz="914400" rtl="0" eaLnBrk="1" latinLnBrk="0" hangingPunct="1">
      <a:defRPr kern="1200">
        <a:solidFill>
          <a:schemeClr val="tx1"/>
        </a:solidFill>
        <a:latin typeface="Trebuchet MS" pitchFamily="34" charset="0"/>
        <a:ea typeface="+mn-ea"/>
        <a:cs typeface="+mn-cs"/>
      </a:defRPr>
    </a:lvl7pPr>
    <a:lvl8pPr marL="3200400" algn="l" defTabSz="914400" rtl="0" eaLnBrk="1" latinLnBrk="0" hangingPunct="1">
      <a:defRPr kern="1200">
        <a:solidFill>
          <a:schemeClr val="tx1"/>
        </a:solidFill>
        <a:latin typeface="Trebuchet MS" pitchFamily="34" charset="0"/>
        <a:ea typeface="+mn-ea"/>
        <a:cs typeface="+mn-cs"/>
      </a:defRPr>
    </a:lvl8pPr>
    <a:lvl9pPr marL="3657600" algn="l" defTabSz="914400" rtl="0" eaLnBrk="1" latinLnBrk="0" hangingPunct="1">
      <a:defRPr kern="1200">
        <a:solidFill>
          <a:schemeClr val="tx1"/>
        </a:solidFill>
        <a:latin typeface="Trebuchet MS"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2" autoAdjust="0"/>
    <p:restoredTop sz="94624" autoAdjust="0"/>
  </p:normalViewPr>
  <p:slideViewPr>
    <p:cSldViewPr>
      <p:cViewPr>
        <p:scale>
          <a:sx n="70" d="100"/>
          <a:sy n="70" d="100"/>
        </p:scale>
        <p:origin x="-1164" y="-816"/>
      </p:cViewPr>
      <p:guideLst>
        <p:guide orient="horz" pos="2160"/>
        <p:guide pos="2880"/>
      </p:guideLst>
    </p:cSldViewPr>
  </p:slideViewPr>
  <p:outlineViewPr>
    <p:cViewPr>
      <p:scale>
        <a:sx n="33" d="100"/>
        <a:sy n="33" d="100"/>
      </p:scale>
      <p:origin x="0" y="3408"/>
    </p:cViewPr>
  </p:outlineViewPr>
  <p:notesTextViewPr>
    <p:cViewPr>
      <p:scale>
        <a:sx n="100" d="100"/>
        <a:sy n="100" d="100"/>
      </p:scale>
      <p:origin x="0" y="0"/>
    </p:cViewPr>
  </p:notesTextViewPr>
  <p:sorterViewPr>
    <p:cViewPr>
      <p:scale>
        <a:sx n="75" d="100"/>
        <a:sy n="75" d="100"/>
      </p:scale>
      <p:origin x="0" y="1032"/>
    </p:cViewPr>
  </p:sorterViewPr>
  <p:notesViewPr>
    <p:cSldViewPr>
      <p:cViewPr varScale="1">
        <p:scale>
          <a:sx n="81" d="100"/>
          <a:sy n="81" d="100"/>
        </p:scale>
        <p:origin x="-3792" y="-102"/>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2738" name="Rectangle 2"/>
          <p:cNvSpPr>
            <a:spLocks noGrp="1" noChangeArrowheads="1"/>
          </p:cNvSpPr>
          <p:nvPr>
            <p:ph type="hdr" sz="quarter"/>
          </p:nvPr>
        </p:nvSpPr>
        <p:spPr bwMode="auto">
          <a:xfrm>
            <a:off x="0" y="9121776"/>
            <a:ext cx="3818916"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6624" tIns="48313" rIns="96624" bIns="48313" numCol="1" anchor="t" anchorCtr="0" compatLnSpc="1">
            <a:prstTxWarp prst="textNoShape">
              <a:avLst/>
            </a:prstTxWarp>
          </a:bodyPr>
          <a:lstStyle>
            <a:lvl1pPr eaLnBrk="0" hangingPunct="0">
              <a:spcBef>
                <a:spcPct val="20000"/>
              </a:spcBef>
              <a:defRPr sz="1200" dirty="0">
                <a:latin typeface="Tahoma" pitchFamily="34" charset="0"/>
              </a:defRPr>
            </a:lvl1pPr>
          </a:lstStyle>
          <a:p>
            <a:pPr algn="ctr">
              <a:defRPr/>
            </a:pPr>
            <a:r>
              <a:rPr lang="en-CA" sz="1100" dirty="0">
                <a:latin typeface="+mj-lt"/>
              </a:rPr>
              <a:t>Information Only - Not Legal Advice</a:t>
            </a:r>
            <a:endParaRPr lang="en-US" sz="1100" dirty="0">
              <a:latin typeface="+mj-lt"/>
            </a:endParaRPr>
          </a:p>
        </p:txBody>
      </p:sp>
      <p:sp>
        <p:nvSpPr>
          <p:cNvPr id="372740" name="Rectangle 4"/>
          <p:cNvSpPr>
            <a:spLocks noGrp="1" noChangeArrowheads="1"/>
          </p:cNvSpPr>
          <p:nvPr>
            <p:ph type="ftr" sz="quarter" idx="2"/>
          </p:nvPr>
        </p:nvSpPr>
        <p:spPr bwMode="auto">
          <a:xfrm rot="16200000">
            <a:off x="4236074" y="5028940"/>
            <a:ext cx="5688631"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6624" tIns="48313" rIns="96624" bIns="48313" numCol="1" anchor="b" anchorCtr="0" compatLnSpc="1">
            <a:prstTxWarp prst="textNoShape">
              <a:avLst/>
            </a:prstTxWarp>
          </a:bodyPr>
          <a:lstStyle>
            <a:lvl1pPr eaLnBrk="0" hangingPunct="0">
              <a:spcBef>
                <a:spcPct val="20000"/>
              </a:spcBef>
              <a:defRPr sz="1200" dirty="0">
                <a:latin typeface="Tahoma" pitchFamily="34" charset="0"/>
              </a:defRPr>
            </a:lvl1pPr>
          </a:lstStyle>
          <a:p>
            <a:pPr algn="ctr">
              <a:defRPr/>
            </a:pPr>
            <a:r>
              <a:rPr lang="en-US" sz="1000" dirty="0" smtClean="0"/>
              <a:t>© 2012  Igor Ellyn.   ELLYN LAW LLP</a:t>
            </a:r>
            <a:endParaRPr lang="en-US" sz="1000" dirty="0"/>
          </a:p>
        </p:txBody>
      </p:sp>
      <p:sp>
        <p:nvSpPr>
          <p:cNvPr id="372741" name="Rectangle 5"/>
          <p:cNvSpPr>
            <a:spLocks noGrp="1" noChangeArrowheads="1"/>
          </p:cNvSpPr>
          <p:nvPr>
            <p:ph type="sldNum" sz="quarter" idx="3"/>
          </p:nvPr>
        </p:nvSpPr>
        <p:spPr bwMode="auto">
          <a:xfrm>
            <a:off x="4146552" y="9121777"/>
            <a:ext cx="3168649"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6624" tIns="48313" rIns="96624" bIns="48313" numCol="1" anchor="b" anchorCtr="0" compatLnSpc="1">
            <a:prstTxWarp prst="textNoShape">
              <a:avLst/>
            </a:prstTxWarp>
          </a:bodyPr>
          <a:lstStyle>
            <a:lvl1pPr algn="r" eaLnBrk="0" hangingPunct="0">
              <a:spcBef>
                <a:spcPct val="20000"/>
              </a:spcBef>
              <a:defRPr sz="1200">
                <a:latin typeface="Tahoma" pitchFamily="34" charset="0"/>
              </a:defRPr>
            </a:lvl1pPr>
          </a:lstStyle>
          <a:p>
            <a:pPr>
              <a:defRPr/>
            </a:pPr>
            <a:fld id="{1A0C3D18-83A5-4580-9230-0EBFC36EF846}" type="slidenum">
              <a:rPr lang="en-US"/>
              <a:pPr>
                <a:defRPr/>
              </a:pPr>
              <a:t>‹#›</a:t>
            </a:fld>
            <a:endParaRPr lang="en-US" dirty="0"/>
          </a:p>
        </p:txBody>
      </p:sp>
    </p:spTree>
    <p:extLst>
      <p:ext uri="{BB962C8B-B14F-4D97-AF65-F5344CB8AC3E}">
        <p14:creationId xmlns:p14="http://schemas.microsoft.com/office/powerpoint/2010/main" val="29611615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2504" name="Rectangle 8"/>
          <p:cNvSpPr>
            <a:spLocks noGrp="1" noChangeArrowheads="1"/>
          </p:cNvSpPr>
          <p:nvPr>
            <p:ph type="hdr" sz="quarter"/>
          </p:nvPr>
        </p:nvSpPr>
        <p:spPr bwMode="auto">
          <a:xfrm>
            <a:off x="1713385" y="1"/>
            <a:ext cx="4089647"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6624" tIns="48313" rIns="96624" bIns="48313" numCol="1" anchor="t" anchorCtr="0" compatLnSpc="1">
            <a:prstTxWarp prst="textNoShape">
              <a:avLst/>
            </a:prstTxWarp>
          </a:bodyPr>
          <a:lstStyle>
            <a:lvl1pPr eaLnBrk="0" hangingPunct="0">
              <a:spcBef>
                <a:spcPct val="20000"/>
              </a:spcBef>
              <a:buFontTx/>
              <a:buChar char="•"/>
              <a:defRPr sz="1500" b="1" dirty="0">
                <a:latin typeface="+mj-lt"/>
              </a:defRPr>
            </a:lvl1pPr>
          </a:lstStyle>
          <a:p>
            <a:pPr algn="ctr">
              <a:buFontTx/>
              <a:buNone/>
              <a:defRPr/>
            </a:pPr>
            <a:r>
              <a:rPr lang="en-CA" dirty="0" smtClean="0"/>
              <a:t>INFORMATION ONLY – NOT LEGAL ADVICE</a:t>
            </a:r>
            <a:endParaRPr lang="en-US" dirty="0"/>
          </a:p>
        </p:txBody>
      </p:sp>
      <p:sp>
        <p:nvSpPr>
          <p:cNvPr id="28675" name="Rectangle 9"/>
          <p:cNvSpPr>
            <a:spLocks noGrp="1" noRot="1" noChangeAspect="1" noChangeArrowheads="1"/>
          </p:cNvSpPr>
          <p:nvPr>
            <p:ph type="sldImg" idx="2"/>
          </p:nvPr>
        </p:nvSpPr>
        <p:spPr bwMode="auto">
          <a:xfrm>
            <a:off x="1257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2506" name="Rectangle 10"/>
          <p:cNvSpPr>
            <a:spLocks noGrp="1" noChangeArrowheads="1"/>
          </p:cNvSpPr>
          <p:nvPr>
            <p:ph type="body" sz="quarter" idx="3"/>
          </p:nvPr>
        </p:nvSpPr>
        <p:spPr bwMode="auto">
          <a:xfrm>
            <a:off x="974726" y="4559302"/>
            <a:ext cx="5365750" cy="432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6624" tIns="48313" rIns="96624" bIns="4831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62508" name="Rectangle 12"/>
          <p:cNvSpPr>
            <a:spLocks noGrp="1" noChangeArrowheads="1"/>
          </p:cNvSpPr>
          <p:nvPr>
            <p:ph type="ftr" sz="quarter" idx="4"/>
          </p:nvPr>
        </p:nvSpPr>
        <p:spPr bwMode="auto">
          <a:xfrm>
            <a:off x="1209328" y="9049073"/>
            <a:ext cx="5097760"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6624" tIns="48313" rIns="96624" bIns="48313" numCol="1" anchor="b" anchorCtr="0" compatLnSpc="1">
            <a:prstTxWarp prst="textNoShape">
              <a:avLst/>
            </a:prstTxWarp>
          </a:bodyPr>
          <a:lstStyle>
            <a:lvl1pPr algn="ctr" eaLnBrk="0" hangingPunct="0">
              <a:spcBef>
                <a:spcPct val="20000"/>
              </a:spcBef>
              <a:buFontTx/>
              <a:buChar char="•"/>
              <a:defRPr sz="1200" b="1" dirty="0">
                <a:latin typeface="+mj-lt"/>
              </a:defRPr>
            </a:lvl1pPr>
          </a:lstStyle>
          <a:p>
            <a:pPr>
              <a:buFontTx/>
              <a:buNone/>
              <a:defRPr/>
            </a:pPr>
            <a:r>
              <a:rPr lang="en-US" dirty="0" smtClean="0"/>
              <a:t>© 2012  Igor Ellyn, QC   ELLYN LAW LLP  www.ellynlaw.com</a:t>
            </a:r>
            <a:endParaRPr lang="en-US" dirty="0"/>
          </a:p>
        </p:txBody>
      </p:sp>
    </p:spTree>
    <p:extLst>
      <p:ext uri="{BB962C8B-B14F-4D97-AF65-F5344CB8AC3E}">
        <p14:creationId xmlns:p14="http://schemas.microsoft.com/office/powerpoint/2010/main" val="3807080199"/>
      </p:ext>
    </p:extLst>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8"/>
          <p:cNvSpPr>
            <a:spLocks noGrp="1" noChangeArrowheads="1"/>
          </p:cNvSpPr>
          <p:nvPr>
            <p:ph type="hdr" sz="quarter"/>
          </p:nvPr>
        </p:nvSpPr>
        <p:spPr>
          <a:noFill/>
        </p:spPr>
        <p:txBody>
          <a:bodyPr/>
          <a:lstStyle>
            <a:lvl1pPr eaLnBrk="0" hangingPunct="0">
              <a:defRPr>
                <a:solidFill>
                  <a:schemeClr val="tx1"/>
                </a:solidFill>
                <a:latin typeface="Trebuchet MS" pitchFamily="34" charset="0"/>
              </a:defRPr>
            </a:lvl1pPr>
            <a:lvl2pPr marL="742708" indent="-285657" eaLnBrk="0" hangingPunct="0">
              <a:defRPr>
                <a:solidFill>
                  <a:schemeClr val="tx1"/>
                </a:solidFill>
                <a:latin typeface="Trebuchet MS" pitchFamily="34" charset="0"/>
              </a:defRPr>
            </a:lvl2pPr>
            <a:lvl3pPr marL="1142627" indent="-228525" eaLnBrk="0" hangingPunct="0">
              <a:defRPr>
                <a:solidFill>
                  <a:schemeClr val="tx1"/>
                </a:solidFill>
                <a:latin typeface="Trebuchet MS" pitchFamily="34" charset="0"/>
              </a:defRPr>
            </a:lvl3pPr>
            <a:lvl4pPr marL="1599676" indent="-228525" eaLnBrk="0" hangingPunct="0">
              <a:defRPr>
                <a:solidFill>
                  <a:schemeClr val="tx1"/>
                </a:solidFill>
                <a:latin typeface="Trebuchet MS" pitchFamily="34" charset="0"/>
              </a:defRPr>
            </a:lvl4pPr>
            <a:lvl5pPr marL="2056728" indent="-228525" eaLnBrk="0" hangingPunct="0">
              <a:defRPr>
                <a:solidFill>
                  <a:schemeClr val="tx1"/>
                </a:solidFill>
                <a:latin typeface="Trebuchet MS" pitchFamily="34" charset="0"/>
              </a:defRPr>
            </a:lvl5pPr>
            <a:lvl6pPr marL="2513778" indent="-228525" eaLnBrk="0" fontAlgn="base" hangingPunct="0">
              <a:spcBef>
                <a:spcPct val="0"/>
              </a:spcBef>
              <a:spcAft>
                <a:spcPct val="0"/>
              </a:spcAft>
              <a:defRPr>
                <a:solidFill>
                  <a:schemeClr val="tx1"/>
                </a:solidFill>
                <a:latin typeface="Trebuchet MS" pitchFamily="34" charset="0"/>
              </a:defRPr>
            </a:lvl6pPr>
            <a:lvl7pPr marL="2970828" indent="-228525" eaLnBrk="0" fontAlgn="base" hangingPunct="0">
              <a:spcBef>
                <a:spcPct val="0"/>
              </a:spcBef>
              <a:spcAft>
                <a:spcPct val="0"/>
              </a:spcAft>
              <a:defRPr>
                <a:solidFill>
                  <a:schemeClr val="tx1"/>
                </a:solidFill>
                <a:latin typeface="Trebuchet MS" pitchFamily="34" charset="0"/>
              </a:defRPr>
            </a:lvl7pPr>
            <a:lvl8pPr marL="3427879" indent="-228525" eaLnBrk="0" fontAlgn="base" hangingPunct="0">
              <a:spcBef>
                <a:spcPct val="0"/>
              </a:spcBef>
              <a:spcAft>
                <a:spcPct val="0"/>
              </a:spcAft>
              <a:defRPr>
                <a:solidFill>
                  <a:schemeClr val="tx1"/>
                </a:solidFill>
                <a:latin typeface="Trebuchet MS" pitchFamily="34" charset="0"/>
              </a:defRPr>
            </a:lvl8pPr>
            <a:lvl9pPr marL="3884929" indent="-228525" eaLnBrk="0" fontAlgn="base" hangingPunct="0">
              <a:spcBef>
                <a:spcPct val="0"/>
              </a:spcBef>
              <a:spcAft>
                <a:spcPct val="0"/>
              </a:spcAft>
              <a:defRPr>
                <a:solidFill>
                  <a:schemeClr val="tx1"/>
                </a:solidFill>
                <a:latin typeface="Trebuchet MS" pitchFamily="34" charset="0"/>
              </a:defRPr>
            </a:lvl9pPr>
          </a:lstStyle>
          <a:p>
            <a:r>
              <a:rPr lang="en-CA" dirty="0" smtClean="0">
                <a:latin typeface="Tahoma" pitchFamily="34" charset="0"/>
              </a:rPr>
              <a:t>Information Only - Not Legal Advice</a:t>
            </a:r>
            <a:endParaRPr lang="en-US" dirty="0" smtClean="0">
              <a:latin typeface="Tahoma" pitchFamily="34" charset="0"/>
            </a:endParaRPr>
          </a:p>
        </p:txBody>
      </p:sp>
      <p:sp>
        <p:nvSpPr>
          <p:cNvPr id="29699" name="Rectangle 12"/>
          <p:cNvSpPr>
            <a:spLocks noGrp="1" noChangeArrowheads="1"/>
          </p:cNvSpPr>
          <p:nvPr>
            <p:ph type="ftr" sz="quarter" idx="4"/>
          </p:nvPr>
        </p:nvSpPr>
        <p:spPr>
          <a:noFill/>
        </p:spPr>
        <p:txBody>
          <a:bodyPr/>
          <a:lstStyle>
            <a:lvl1pPr eaLnBrk="0" hangingPunct="0">
              <a:defRPr>
                <a:solidFill>
                  <a:schemeClr val="tx1"/>
                </a:solidFill>
                <a:latin typeface="Trebuchet MS" pitchFamily="34" charset="0"/>
              </a:defRPr>
            </a:lvl1pPr>
            <a:lvl2pPr marL="742708" indent="-285657" eaLnBrk="0" hangingPunct="0">
              <a:defRPr>
                <a:solidFill>
                  <a:schemeClr val="tx1"/>
                </a:solidFill>
                <a:latin typeface="Trebuchet MS" pitchFamily="34" charset="0"/>
              </a:defRPr>
            </a:lvl2pPr>
            <a:lvl3pPr marL="1142627" indent="-228525" eaLnBrk="0" hangingPunct="0">
              <a:defRPr>
                <a:solidFill>
                  <a:schemeClr val="tx1"/>
                </a:solidFill>
                <a:latin typeface="Trebuchet MS" pitchFamily="34" charset="0"/>
              </a:defRPr>
            </a:lvl3pPr>
            <a:lvl4pPr marL="1599676" indent="-228525" eaLnBrk="0" hangingPunct="0">
              <a:defRPr>
                <a:solidFill>
                  <a:schemeClr val="tx1"/>
                </a:solidFill>
                <a:latin typeface="Trebuchet MS" pitchFamily="34" charset="0"/>
              </a:defRPr>
            </a:lvl4pPr>
            <a:lvl5pPr marL="2056728" indent="-228525" eaLnBrk="0" hangingPunct="0">
              <a:defRPr>
                <a:solidFill>
                  <a:schemeClr val="tx1"/>
                </a:solidFill>
                <a:latin typeface="Trebuchet MS" pitchFamily="34" charset="0"/>
              </a:defRPr>
            </a:lvl5pPr>
            <a:lvl6pPr marL="2513778" indent="-228525" eaLnBrk="0" fontAlgn="base" hangingPunct="0">
              <a:spcBef>
                <a:spcPct val="0"/>
              </a:spcBef>
              <a:spcAft>
                <a:spcPct val="0"/>
              </a:spcAft>
              <a:defRPr>
                <a:solidFill>
                  <a:schemeClr val="tx1"/>
                </a:solidFill>
                <a:latin typeface="Trebuchet MS" pitchFamily="34" charset="0"/>
              </a:defRPr>
            </a:lvl6pPr>
            <a:lvl7pPr marL="2970828" indent="-228525" eaLnBrk="0" fontAlgn="base" hangingPunct="0">
              <a:spcBef>
                <a:spcPct val="0"/>
              </a:spcBef>
              <a:spcAft>
                <a:spcPct val="0"/>
              </a:spcAft>
              <a:defRPr>
                <a:solidFill>
                  <a:schemeClr val="tx1"/>
                </a:solidFill>
                <a:latin typeface="Trebuchet MS" pitchFamily="34" charset="0"/>
              </a:defRPr>
            </a:lvl7pPr>
            <a:lvl8pPr marL="3427879" indent="-228525" eaLnBrk="0" fontAlgn="base" hangingPunct="0">
              <a:spcBef>
                <a:spcPct val="0"/>
              </a:spcBef>
              <a:spcAft>
                <a:spcPct val="0"/>
              </a:spcAft>
              <a:defRPr>
                <a:solidFill>
                  <a:schemeClr val="tx1"/>
                </a:solidFill>
                <a:latin typeface="Trebuchet MS" pitchFamily="34" charset="0"/>
              </a:defRPr>
            </a:lvl8pPr>
            <a:lvl9pPr marL="3884929" indent="-228525" eaLnBrk="0" fontAlgn="base" hangingPunct="0">
              <a:spcBef>
                <a:spcPct val="0"/>
              </a:spcBef>
              <a:spcAft>
                <a:spcPct val="0"/>
              </a:spcAft>
              <a:defRPr>
                <a:solidFill>
                  <a:schemeClr val="tx1"/>
                </a:solidFill>
                <a:latin typeface="Trebuchet MS" pitchFamily="34" charset="0"/>
              </a:defRPr>
            </a:lvl9pPr>
          </a:lstStyle>
          <a:p>
            <a:r>
              <a:rPr lang="en-US" dirty="0" smtClean="0">
                <a:latin typeface="Tahoma" pitchFamily="34" charset="0"/>
              </a:rPr>
              <a:t>Copyright 2012  Igor Ellyn.   ELLYN LAW LLP  www.ellynlaw.com</a:t>
            </a:r>
          </a:p>
        </p:txBody>
      </p:sp>
      <p:sp>
        <p:nvSpPr>
          <p:cNvPr id="29700" name="Rectangle 13"/>
          <p:cNvSpPr>
            <a:spLocks noGrp="1" noChangeArrowheads="1"/>
          </p:cNvSpPr>
          <p:nvPr>
            <p:ph type="sldNum" sz="quarter" idx="5"/>
          </p:nvPr>
        </p:nvSpPr>
        <p:spPr>
          <a:xfrm>
            <a:off x="6537920" y="9121777"/>
            <a:ext cx="777280" cy="479425"/>
          </a:xfrm>
          <a:prstGeom prst="rect">
            <a:avLst/>
          </a:prstGeom>
          <a:noFill/>
        </p:spPr>
        <p:txBody>
          <a:bodyPr lIns="91425" tIns="45713" rIns="91425" bIns="45713"/>
          <a:lstStyle>
            <a:lvl1pPr eaLnBrk="0" hangingPunct="0">
              <a:defRPr>
                <a:solidFill>
                  <a:schemeClr val="tx1"/>
                </a:solidFill>
                <a:latin typeface="Trebuchet MS" pitchFamily="34" charset="0"/>
              </a:defRPr>
            </a:lvl1pPr>
            <a:lvl2pPr marL="742708" indent="-285657" eaLnBrk="0" hangingPunct="0">
              <a:defRPr>
                <a:solidFill>
                  <a:schemeClr val="tx1"/>
                </a:solidFill>
                <a:latin typeface="Trebuchet MS" pitchFamily="34" charset="0"/>
              </a:defRPr>
            </a:lvl2pPr>
            <a:lvl3pPr marL="1142627" indent="-228525" eaLnBrk="0" hangingPunct="0">
              <a:defRPr>
                <a:solidFill>
                  <a:schemeClr val="tx1"/>
                </a:solidFill>
                <a:latin typeface="Trebuchet MS" pitchFamily="34" charset="0"/>
              </a:defRPr>
            </a:lvl3pPr>
            <a:lvl4pPr marL="1599676" indent="-228525" eaLnBrk="0" hangingPunct="0">
              <a:defRPr>
                <a:solidFill>
                  <a:schemeClr val="tx1"/>
                </a:solidFill>
                <a:latin typeface="Trebuchet MS" pitchFamily="34" charset="0"/>
              </a:defRPr>
            </a:lvl4pPr>
            <a:lvl5pPr marL="2056728" indent="-228525" eaLnBrk="0" hangingPunct="0">
              <a:defRPr>
                <a:solidFill>
                  <a:schemeClr val="tx1"/>
                </a:solidFill>
                <a:latin typeface="Trebuchet MS" pitchFamily="34" charset="0"/>
              </a:defRPr>
            </a:lvl5pPr>
            <a:lvl6pPr marL="2513778" indent="-228525" eaLnBrk="0" fontAlgn="base" hangingPunct="0">
              <a:spcBef>
                <a:spcPct val="0"/>
              </a:spcBef>
              <a:spcAft>
                <a:spcPct val="0"/>
              </a:spcAft>
              <a:defRPr>
                <a:solidFill>
                  <a:schemeClr val="tx1"/>
                </a:solidFill>
                <a:latin typeface="Trebuchet MS" pitchFamily="34" charset="0"/>
              </a:defRPr>
            </a:lvl6pPr>
            <a:lvl7pPr marL="2970828" indent="-228525" eaLnBrk="0" fontAlgn="base" hangingPunct="0">
              <a:spcBef>
                <a:spcPct val="0"/>
              </a:spcBef>
              <a:spcAft>
                <a:spcPct val="0"/>
              </a:spcAft>
              <a:defRPr>
                <a:solidFill>
                  <a:schemeClr val="tx1"/>
                </a:solidFill>
                <a:latin typeface="Trebuchet MS" pitchFamily="34" charset="0"/>
              </a:defRPr>
            </a:lvl7pPr>
            <a:lvl8pPr marL="3427879" indent="-228525" eaLnBrk="0" fontAlgn="base" hangingPunct="0">
              <a:spcBef>
                <a:spcPct val="0"/>
              </a:spcBef>
              <a:spcAft>
                <a:spcPct val="0"/>
              </a:spcAft>
              <a:defRPr>
                <a:solidFill>
                  <a:schemeClr val="tx1"/>
                </a:solidFill>
                <a:latin typeface="Trebuchet MS" pitchFamily="34" charset="0"/>
              </a:defRPr>
            </a:lvl8pPr>
            <a:lvl9pPr marL="3884929" indent="-228525" eaLnBrk="0" fontAlgn="base" hangingPunct="0">
              <a:spcBef>
                <a:spcPct val="0"/>
              </a:spcBef>
              <a:spcAft>
                <a:spcPct val="0"/>
              </a:spcAft>
              <a:defRPr>
                <a:solidFill>
                  <a:schemeClr val="tx1"/>
                </a:solidFill>
                <a:latin typeface="Trebuchet MS" pitchFamily="34" charset="0"/>
              </a:defRPr>
            </a:lvl9pPr>
          </a:lstStyle>
          <a:p>
            <a:fld id="{88B2A107-C95A-4610-9FBF-6954A0ADFAEF}" type="slidenum">
              <a:rPr lang="en-US" smtClean="0">
                <a:latin typeface="Tahoma" pitchFamily="34" charset="0"/>
              </a:rPr>
              <a:pPr/>
              <a:t>1</a:t>
            </a:fld>
            <a:endParaRPr lang="en-US" dirty="0" smtClean="0">
              <a:latin typeface="Tahoma" pitchFamily="34" charset="0"/>
            </a:endParaRPr>
          </a:p>
        </p:txBody>
      </p:sp>
      <p:sp>
        <p:nvSpPr>
          <p:cNvPr id="29701" name="Rectangle 2"/>
          <p:cNvSpPr>
            <a:spLocks noGrp="1" noRot="1" noChangeAspect="1" noChangeArrowheads="1" noTextEdit="1"/>
          </p:cNvSpPr>
          <p:nvPr>
            <p:ph type="sldImg"/>
          </p:nvPr>
        </p:nvSpPr>
        <p:spPr>
          <a:ln/>
        </p:spPr>
      </p:sp>
      <p:sp>
        <p:nvSpPr>
          <p:cNvPr id="29702" name="Rectangle 3"/>
          <p:cNvSpPr>
            <a:spLocks noGrp="1" noChangeArrowheads="1"/>
          </p:cNvSpPr>
          <p:nvPr>
            <p:ph type="body" idx="1"/>
          </p:nvPr>
        </p:nvSpPr>
        <p:spPr>
          <a:noFill/>
        </p:spPr>
        <p:txBody>
          <a:bodyPr/>
          <a:lstStyle/>
          <a:p>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Header Placeholder 3"/>
          <p:cNvSpPr>
            <a:spLocks noGrp="1"/>
          </p:cNvSpPr>
          <p:nvPr>
            <p:ph type="hdr" sz="quarter" idx="10"/>
          </p:nvPr>
        </p:nvSpPr>
        <p:spPr/>
        <p:txBody>
          <a:bodyPr/>
          <a:lstStyle/>
          <a:p>
            <a:pPr>
              <a:defRPr/>
            </a:pPr>
            <a:r>
              <a:rPr lang="en-CA" dirty="0" smtClean="0"/>
              <a:t>Information Only - Not Legal Advice</a:t>
            </a:r>
            <a:endParaRPr lang="en-US" dirty="0"/>
          </a:p>
        </p:txBody>
      </p:sp>
      <p:sp>
        <p:nvSpPr>
          <p:cNvPr id="5" name="Footer Placeholder 4"/>
          <p:cNvSpPr>
            <a:spLocks noGrp="1"/>
          </p:cNvSpPr>
          <p:nvPr>
            <p:ph type="ftr" sz="quarter" idx="11"/>
          </p:nvPr>
        </p:nvSpPr>
        <p:spPr/>
        <p:txBody>
          <a:bodyPr/>
          <a:lstStyle/>
          <a:p>
            <a:pPr>
              <a:defRPr/>
            </a:pPr>
            <a:r>
              <a:rPr lang="en-US" dirty="0" smtClean="0"/>
              <a:t>Copyright 2012  Igor Ellyn.   ELLYN LAW LLP  www.ellynlaw.com</a:t>
            </a:r>
            <a:endParaRPr lang="en-US" dirty="0"/>
          </a:p>
        </p:txBody>
      </p:sp>
      <p:sp>
        <p:nvSpPr>
          <p:cNvPr id="6" name="Slide Number Placeholder 5"/>
          <p:cNvSpPr>
            <a:spLocks noGrp="1"/>
          </p:cNvSpPr>
          <p:nvPr>
            <p:ph type="sldNum" sz="quarter" idx="12"/>
          </p:nvPr>
        </p:nvSpPr>
        <p:spPr>
          <a:xfrm>
            <a:off x="6537920" y="9121777"/>
            <a:ext cx="777280" cy="479425"/>
          </a:xfrm>
          <a:prstGeom prst="rect">
            <a:avLst/>
          </a:prstGeom>
        </p:spPr>
        <p:txBody>
          <a:bodyPr lIns="91425" tIns="45713" rIns="91425" bIns="45713"/>
          <a:lstStyle/>
          <a:p>
            <a:pPr>
              <a:defRPr/>
            </a:pPr>
            <a:fld id="{536B1A93-728A-4C8D-B530-21BB5EB608B6}" type="slidenum">
              <a:rPr lang="en-US" smtClean="0"/>
              <a:pPr>
                <a:defRPr/>
              </a:pPr>
              <a:t>10</a:t>
            </a:fld>
            <a:endParaRPr lang="en-US" dirty="0"/>
          </a:p>
        </p:txBody>
      </p:sp>
    </p:spTree>
    <p:extLst>
      <p:ext uri="{BB962C8B-B14F-4D97-AF65-F5344CB8AC3E}">
        <p14:creationId xmlns:p14="http://schemas.microsoft.com/office/powerpoint/2010/main" val="42804702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Header Placeholder 3"/>
          <p:cNvSpPr>
            <a:spLocks noGrp="1"/>
          </p:cNvSpPr>
          <p:nvPr>
            <p:ph type="hdr" sz="quarter" idx="10"/>
          </p:nvPr>
        </p:nvSpPr>
        <p:spPr/>
        <p:txBody>
          <a:bodyPr/>
          <a:lstStyle/>
          <a:p>
            <a:pPr>
              <a:defRPr/>
            </a:pPr>
            <a:r>
              <a:rPr lang="en-CA" dirty="0" smtClean="0"/>
              <a:t>Information Only - Not Legal Advice</a:t>
            </a:r>
            <a:endParaRPr lang="en-US" dirty="0"/>
          </a:p>
        </p:txBody>
      </p:sp>
      <p:sp>
        <p:nvSpPr>
          <p:cNvPr id="5" name="Footer Placeholder 4"/>
          <p:cNvSpPr>
            <a:spLocks noGrp="1"/>
          </p:cNvSpPr>
          <p:nvPr>
            <p:ph type="ftr" sz="quarter" idx="11"/>
          </p:nvPr>
        </p:nvSpPr>
        <p:spPr/>
        <p:txBody>
          <a:bodyPr/>
          <a:lstStyle/>
          <a:p>
            <a:pPr>
              <a:defRPr/>
            </a:pPr>
            <a:r>
              <a:rPr lang="en-US" dirty="0" smtClean="0"/>
              <a:t>Copyright 2012  Igor Ellyn.   ELLYN LAW LLP  www.ellynlaw.com</a:t>
            </a:r>
            <a:endParaRPr lang="en-US" dirty="0"/>
          </a:p>
        </p:txBody>
      </p:sp>
      <p:sp>
        <p:nvSpPr>
          <p:cNvPr id="6" name="Slide Number Placeholder 5"/>
          <p:cNvSpPr>
            <a:spLocks noGrp="1"/>
          </p:cNvSpPr>
          <p:nvPr>
            <p:ph type="sldNum" sz="quarter" idx="12"/>
          </p:nvPr>
        </p:nvSpPr>
        <p:spPr>
          <a:xfrm>
            <a:off x="6537920" y="9121777"/>
            <a:ext cx="777280" cy="479425"/>
          </a:xfrm>
          <a:prstGeom prst="rect">
            <a:avLst/>
          </a:prstGeom>
        </p:spPr>
        <p:txBody>
          <a:bodyPr lIns="91425" tIns="45713" rIns="91425" bIns="45713"/>
          <a:lstStyle/>
          <a:p>
            <a:pPr>
              <a:defRPr/>
            </a:pPr>
            <a:fld id="{536B1A93-728A-4C8D-B530-21BB5EB608B6}" type="slidenum">
              <a:rPr lang="en-US" smtClean="0"/>
              <a:pPr>
                <a:defRPr/>
              </a:pPr>
              <a:t>11</a:t>
            </a:fld>
            <a:endParaRPr lang="en-US" dirty="0"/>
          </a:p>
        </p:txBody>
      </p:sp>
    </p:spTree>
    <p:extLst>
      <p:ext uri="{BB962C8B-B14F-4D97-AF65-F5344CB8AC3E}">
        <p14:creationId xmlns:p14="http://schemas.microsoft.com/office/powerpoint/2010/main" val="3379621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Header Placeholder 3"/>
          <p:cNvSpPr>
            <a:spLocks noGrp="1"/>
          </p:cNvSpPr>
          <p:nvPr>
            <p:ph type="hdr" sz="quarter" idx="10"/>
          </p:nvPr>
        </p:nvSpPr>
        <p:spPr/>
        <p:txBody>
          <a:bodyPr/>
          <a:lstStyle/>
          <a:p>
            <a:pPr>
              <a:defRPr/>
            </a:pPr>
            <a:r>
              <a:rPr lang="en-CA" dirty="0" smtClean="0"/>
              <a:t>Information Only - Not Legal Advice</a:t>
            </a:r>
            <a:endParaRPr lang="en-US" dirty="0"/>
          </a:p>
        </p:txBody>
      </p:sp>
      <p:sp>
        <p:nvSpPr>
          <p:cNvPr id="5" name="Footer Placeholder 4"/>
          <p:cNvSpPr>
            <a:spLocks noGrp="1"/>
          </p:cNvSpPr>
          <p:nvPr>
            <p:ph type="ftr" sz="quarter" idx="11"/>
          </p:nvPr>
        </p:nvSpPr>
        <p:spPr/>
        <p:txBody>
          <a:bodyPr/>
          <a:lstStyle/>
          <a:p>
            <a:pPr>
              <a:defRPr/>
            </a:pPr>
            <a:r>
              <a:rPr lang="en-US" dirty="0" smtClean="0"/>
              <a:t>Copyright 2012  Igor Ellyn.   ELLYN LAW LLP  www.ellynlaw.com</a:t>
            </a:r>
            <a:endParaRPr lang="en-US" dirty="0"/>
          </a:p>
        </p:txBody>
      </p:sp>
      <p:sp>
        <p:nvSpPr>
          <p:cNvPr id="6" name="Slide Number Placeholder 5"/>
          <p:cNvSpPr>
            <a:spLocks noGrp="1"/>
          </p:cNvSpPr>
          <p:nvPr>
            <p:ph type="sldNum" sz="quarter" idx="12"/>
          </p:nvPr>
        </p:nvSpPr>
        <p:spPr>
          <a:xfrm>
            <a:off x="6537920" y="9121777"/>
            <a:ext cx="777280" cy="479425"/>
          </a:xfrm>
          <a:prstGeom prst="rect">
            <a:avLst/>
          </a:prstGeom>
        </p:spPr>
        <p:txBody>
          <a:bodyPr lIns="91425" tIns="45713" rIns="91425" bIns="45713"/>
          <a:lstStyle/>
          <a:p>
            <a:pPr>
              <a:defRPr/>
            </a:pPr>
            <a:fld id="{536B1A93-728A-4C8D-B530-21BB5EB608B6}" type="slidenum">
              <a:rPr lang="en-US" smtClean="0"/>
              <a:pPr>
                <a:defRPr/>
              </a:pPr>
              <a:t>12</a:t>
            </a:fld>
            <a:endParaRPr lang="en-US" dirty="0"/>
          </a:p>
        </p:txBody>
      </p:sp>
    </p:spTree>
    <p:extLst>
      <p:ext uri="{BB962C8B-B14F-4D97-AF65-F5344CB8AC3E}">
        <p14:creationId xmlns:p14="http://schemas.microsoft.com/office/powerpoint/2010/main" val="38011985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Header Placeholder 3"/>
          <p:cNvSpPr>
            <a:spLocks noGrp="1"/>
          </p:cNvSpPr>
          <p:nvPr>
            <p:ph type="hdr" sz="quarter" idx="10"/>
          </p:nvPr>
        </p:nvSpPr>
        <p:spPr/>
        <p:txBody>
          <a:bodyPr/>
          <a:lstStyle/>
          <a:p>
            <a:pPr>
              <a:defRPr/>
            </a:pPr>
            <a:r>
              <a:rPr lang="en-CA" dirty="0" smtClean="0"/>
              <a:t>Information Only - Not Legal Advice</a:t>
            </a:r>
            <a:endParaRPr lang="en-US" dirty="0"/>
          </a:p>
        </p:txBody>
      </p:sp>
      <p:sp>
        <p:nvSpPr>
          <p:cNvPr id="5" name="Footer Placeholder 4"/>
          <p:cNvSpPr>
            <a:spLocks noGrp="1"/>
          </p:cNvSpPr>
          <p:nvPr>
            <p:ph type="ftr" sz="quarter" idx="11"/>
          </p:nvPr>
        </p:nvSpPr>
        <p:spPr/>
        <p:txBody>
          <a:bodyPr/>
          <a:lstStyle/>
          <a:p>
            <a:pPr>
              <a:defRPr/>
            </a:pPr>
            <a:r>
              <a:rPr lang="en-US" dirty="0" smtClean="0"/>
              <a:t>Copyright 2012  Igor Ellyn.   ELLYN LAW LLP  www.ellynlaw.com</a:t>
            </a:r>
            <a:endParaRPr lang="en-US" dirty="0"/>
          </a:p>
        </p:txBody>
      </p:sp>
      <p:sp>
        <p:nvSpPr>
          <p:cNvPr id="6" name="Slide Number Placeholder 5"/>
          <p:cNvSpPr>
            <a:spLocks noGrp="1"/>
          </p:cNvSpPr>
          <p:nvPr>
            <p:ph type="sldNum" sz="quarter" idx="12"/>
          </p:nvPr>
        </p:nvSpPr>
        <p:spPr>
          <a:xfrm>
            <a:off x="6537920" y="9121777"/>
            <a:ext cx="777280" cy="479425"/>
          </a:xfrm>
          <a:prstGeom prst="rect">
            <a:avLst/>
          </a:prstGeom>
        </p:spPr>
        <p:txBody>
          <a:bodyPr lIns="91425" tIns="45713" rIns="91425" bIns="45713"/>
          <a:lstStyle/>
          <a:p>
            <a:pPr>
              <a:defRPr/>
            </a:pPr>
            <a:fld id="{536B1A93-728A-4C8D-B530-21BB5EB608B6}" type="slidenum">
              <a:rPr lang="en-US" smtClean="0"/>
              <a:pPr>
                <a:defRPr/>
              </a:pPr>
              <a:t>13</a:t>
            </a:fld>
            <a:endParaRPr lang="en-US" dirty="0"/>
          </a:p>
        </p:txBody>
      </p:sp>
    </p:spTree>
    <p:extLst>
      <p:ext uri="{BB962C8B-B14F-4D97-AF65-F5344CB8AC3E}">
        <p14:creationId xmlns:p14="http://schemas.microsoft.com/office/powerpoint/2010/main" val="9482743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Header Placeholder 3"/>
          <p:cNvSpPr>
            <a:spLocks noGrp="1"/>
          </p:cNvSpPr>
          <p:nvPr>
            <p:ph type="hdr" sz="quarter" idx="10"/>
          </p:nvPr>
        </p:nvSpPr>
        <p:spPr/>
        <p:txBody>
          <a:bodyPr/>
          <a:lstStyle/>
          <a:p>
            <a:pPr>
              <a:defRPr/>
            </a:pPr>
            <a:r>
              <a:rPr lang="en-CA" dirty="0" smtClean="0"/>
              <a:t>Information Only - Not Legal Advice</a:t>
            </a:r>
            <a:endParaRPr lang="en-US" dirty="0"/>
          </a:p>
        </p:txBody>
      </p:sp>
      <p:sp>
        <p:nvSpPr>
          <p:cNvPr id="5" name="Footer Placeholder 4"/>
          <p:cNvSpPr>
            <a:spLocks noGrp="1"/>
          </p:cNvSpPr>
          <p:nvPr>
            <p:ph type="ftr" sz="quarter" idx="11"/>
          </p:nvPr>
        </p:nvSpPr>
        <p:spPr/>
        <p:txBody>
          <a:bodyPr/>
          <a:lstStyle/>
          <a:p>
            <a:pPr>
              <a:defRPr/>
            </a:pPr>
            <a:r>
              <a:rPr lang="en-US" dirty="0" smtClean="0"/>
              <a:t>Copyright 2012  Igor Ellyn.   ELLYN LAW LLP  www.ellynlaw.com</a:t>
            </a:r>
            <a:endParaRPr lang="en-US" dirty="0"/>
          </a:p>
        </p:txBody>
      </p:sp>
      <p:sp>
        <p:nvSpPr>
          <p:cNvPr id="6" name="Slide Number Placeholder 5"/>
          <p:cNvSpPr>
            <a:spLocks noGrp="1"/>
          </p:cNvSpPr>
          <p:nvPr>
            <p:ph type="sldNum" sz="quarter" idx="12"/>
          </p:nvPr>
        </p:nvSpPr>
        <p:spPr>
          <a:xfrm>
            <a:off x="6537920" y="9121777"/>
            <a:ext cx="777280" cy="479425"/>
          </a:xfrm>
          <a:prstGeom prst="rect">
            <a:avLst/>
          </a:prstGeom>
        </p:spPr>
        <p:txBody>
          <a:bodyPr lIns="91425" tIns="45713" rIns="91425" bIns="45713"/>
          <a:lstStyle/>
          <a:p>
            <a:pPr>
              <a:defRPr/>
            </a:pPr>
            <a:fld id="{536B1A93-728A-4C8D-B530-21BB5EB608B6}" type="slidenum">
              <a:rPr lang="en-US" smtClean="0"/>
              <a:pPr>
                <a:defRPr/>
              </a:pPr>
              <a:t>14</a:t>
            </a:fld>
            <a:endParaRPr lang="en-US" dirty="0"/>
          </a:p>
        </p:txBody>
      </p:sp>
    </p:spTree>
    <p:extLst>
      <p:ext uri="{BB962C8B-B14F-4D97-AF65-F5344CB8AC3E}">
        <p14:creationId xmlns:p14="http://schemas.microsoft.com/office/powerpoint/2010/main" val="30904922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Header Placeholder 3"/>
          <p:cNvSpPr>
            <a:spLocks noGrp="1"/>
          </p:cNvSpPr>
          <p:nvPr>
            <p:ph type="hdr" sz="quarter" idx="10"/>
          </p:nvPr>
        </p:nvSpPr>
        <p:spPr/>
        <p:txBody>
          <a:bodyPr/>
          <a:lstStyle/>
          <a:p>
            <a:pPr>
              <a:defRPr/>
            </a:pPr>
            <a:r>
              <a:rPr lang="en-CA" dirty="0" smtClean="0"/>
              <a:t>Information Only - Not Legal Advice</a:t>
            </a:r>
            <a:endParaRPr lang="en-US" dirty="0"/>
          </a:p>
        </p:txBody>
      </p:sp>
      <p:sp>
        <p:nvSpPr>
          <p:cNvPr id="5" name="Footer Placeholder 4"/>
          <p:cNvSpPr>
            <a:spLocks noGrp="1"/>
          </p:cNvSpPr>
          <p:nvPr>
            <p:ph type="ftr" sz="quarter" idx="11"/>
          </p:nvPr>
        </p:nvSpPr>
        <p:spPr/>
        <p:txBody>
          <a:bodyPr/>
          <a:lstStyle/>
          <a:p>
            <a:pPr>
              <a:defRPr/>
            </a:pPr>
            <a:r>
              <a:rPr lang="en-US" dirty="0" smtClean="0"/>
              <a:t>Copyright 2012  Igor Ellyn.   ELLYN LAW LLP  www.ellynlaw.com</a:t>
            </a:r>
            <a:endParaRPr lang="en-US" dirty="0"/>
          </a:p>
        </p:txBody>
      </p:sp>
      <p:sp>
        <p:nvSpPr>
          <p:cNvPr id="6" name="Slide Number Placeholder 5"/>
          <p:cNvSpPr>
            <a:spLocks noGrp="1"/>
          </p:cNvSpPr>
          <p:nvPr>
            <p:ph type="sldNum" sz="quarter" idx="12"/>
          </p:nvPr>
        </p:nvSpPr>
        <p:spPr>
          <a:xfrm>
            <a:off x="6537920" y="9121777"/>
            <a:ext cx="777280" cy="479425"/>
          </a:xfrm>
          <a:prstGeom prst="rect">
            <a:avLst/>
          </a:prstGeom>
        </p:spPr>
        <p:txBody>
          <a:bodyPr lIns="91425" tIns="45713" rIns="91425" bIns="45713"/>
          <a:lstStyle/>
          <a:p>
            <a:pPr>
              <a:defRPr/>
            </a:pPr>
            <a:fld id="{536B1A93-728A-4C8D-B530-21BB5EB608B6}" type="slidenum">
              <a:rPr lang="en-US" smtClean="0"/>
              <a:pPr>
                <a:defRPr/>
              </a:pPr>
              <a:t>15</a:t>
            </a:fld>
            <a:endParaRPr lang="en-US" dirty="0"/>
          </a:p>
        </p:txBody>
      </p:sp>
    </p:spTree>
    <p:extLst>
      <p:ext uri="{BB962C8B-B14F-4D97-AF65-F5344CB8AC3E}">
        <p14:creationId xmlns:p14="http://schemas.microsoft.com/office/powerpoint/2010/main" val="27076102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Header Placeholder 3"/>
          <p:cNvSpPr>
            <a:spLocks noGrp="1"/>
          </p:cNvSpPr>
          <p:nvPr>
            <p:ph type="hdr" sz="quarter" idx="10"/>
          </p:nvPr>
        </p:nvSpPr>
        <p:spPr/>
        <p:txBody>
          <a:bodyPr/>
          <a:lstStyle/>
          <a:p>
            <a:pPr>
              <a:defRPr/>
            </a:pPr>
            <a:r>
              <a:rPr lang="en-CA" dirty="0" smtClean="0"/>
              <a:t>Information Only - Not Legal Advice</a:t>
            </a:r>
            <a:endParaRPr lang="en-US" dirty="0"/>
          </a:p>
        </p:txBody>
      </p:sp>
      <p:sp>
        <p:nvSpPr>
          <p:cNvPr id="5" name="Footer Placeholder 4"/>
          <p:cNvSpPr>
            <a:spLocks noGrp="1"/>
          </p:cNvSpPr>
          <p:nvPr>
            <p:ph type="ftr" sz="quarter" idx="11"/>
          </p:nvPr>
        </p:nvSpPr>
        <p:spPr/>
        <p:txBody>
          <a:bodyPr/>
          <a:lstStyle/>
          <a:p>
            <a:pPr>
              <a:defRPr/>
            </a:pPr>
            <a:r>
              <a:rPr lang="en-US" dirty="0" smtClean="0"/>
              <a:t>Copyright 2012  Igor Ellyn.   ELLYN LAW LLP  www.ellynlaw.com</a:t>
            </a:r>
            <a:endParaRPr lang="en-US" dirty="0"/>
          </a:p>
        </p:txBody>
      </p:sp>
      <p:sp>
        <p:nvSpPr>
          <p:cNvPr id="6" name="Slide Number Placeholder 5"/>
          <p:cNvSpPr>
            <a:spLocks noGrp="1"/>
          </p:cNvSpPr>
          <p:nvPr>
            <p:ph type="sldNum" sz="quarter" idx="12"/>
          </p:nvPr>
        </p:nvSpPr>
        <p:spPr>
          <a:xfrm>
            <a:off x="6537920" y="9121777"/>
            <a:ext cx="777280" cy="479425"/>
          </a:xfrm>
          <a:prstGeom prst="rect">
            <a:avLst/>
          </a:prstGeom>
        </p:spPr>
        <p:txBody>
          <a:bodyPr lIns="91425" tIns="45713" rIns="91425" bIns="45713"/>
          <a:lstStyle/>
          <a:p>
            <a:pPr>
              <a:defRPr/>
            </a:pPr>
            <a:fld id="{536B1A93-728A-4C8D-B530-21BB5EB608B6}" type="slidenum">
              <a:rPr lang="en-US" smtClean="0"/>
              <a:pPr>
                <a:defRPr/>
              </a:pPr>
              <a:t>16</a:t>
            </a:fld>
            <a:endParaRPr lang="en-US" dirty="0"/>
          </a:p>
        </p:txBody>
      </p:sp>
    </p:spTree>
    <p:extLst>
      <p:ext uri="{BB962C8B-B14F-4D97-AF65-F5344CB8AC3E}">
        <p14:creationId xmlns:p14="http://schemas.microsoft.com/office/powerpoint/2010/main" val="7541625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Header Placeholder 3"/>
          <p:cNvSpPr>
            <a:spLocks noGrp="1"/>
          </p:cNvSpPr>
          <p:nvPr>
            <p:ph type="hdr" sz="quarter" idx="10"/>
          </p:nvPr>
        </p:nvSpPr>
        <p:spPr/>
        <p:txBody>
          <a:bodyPr/>
          <a:lstStyle/>
          <a:p>
            <a:pPr>
              <a:defRPr/>
            </a:pPr>
            <a:r>
              <a:rPr lang="en-CA" dirty="0" smtClean="0"/>
              <a:t>Information Only - Not Legal Advice</a:t>
            </a:r>
            <a:endParaRPr lang="en-US" dirty="0"/>
          </a:p>
        </p:txBody>
      </p:sp>
      <p:sp>
        <p:nvSpPr>
          <p:cNvPr id="5" name="Footer Placeholder 4"/>
          <p:cNvSpPr>
            <a:spLocks noGrp="1"/>
          </p:cNvSpPr>
          <p:nvPr>
            <p:ph type="ftr" sz="quarter" idx="11"/>
          </p:nvPr>
        </p:nvSpPr>
        <p:spPr/>
        <p:txBody>
          <a:bodyPr/>
          <a:lstStyle/>
          <a:p>
            <a:pPr>
              <a:defRPr/>
            </a:pPr>
            <a:r>
              <a:rPr lang="en-US" dirty="0" smtClean="0"/>
              <a:t>Copyright 2012  Igor Ellyn.   ELLYN LAW LLP  www.ellynlaw.com</a:t>
            </a:r>
            <a:endParaRPr lang="en-US" dirty="0"/>
          </a:p>
        </p:txBody>
      </p:sp>
      <p:sp>
        <p:nvSpPr>
          <p:cNvPr id="6" name="Slide Number Placeholder 5"/>
          <p:cNvSpPr>
            <a:spLocks noGrp="1"/>
          </p:cNvSpPr>
          <p:nvPr>
            <p:ph type="sldNum" sz="quarter" idx="12"/>
          </p:nvPr>
        </p:nvSpPr>
        <p:spPr>
          <a:xfrm>
            <a:off x="6537920" y="9121777"/>
            <a:ext cx="777280" cy="479425"/>
          </a:xfrm>
          <a:prstGeom prst="rect">
            <a:avLst/>
          </a:prstGeom>
        </p:spPr>
        <p:txBody>
          <a:bodyPr lIns="91425" tIns="45713" rIns="91425" bIns="45713"/>
          <a:lstStyle/>
          <a:p>
            <a:pPr>
              <a:defRPr/>
            </a:pPr>
            <a:fld id="{536B1A93-728A-4C8D-B530-21BB5EB608B6}" type="slidenum">
              <a:rPr lang="en-US" smtClean="0"/>
              <a:pPr>
                <a:defRPr/>
              </a:pPr>
              <a:t>17</a:t>
            </a:fld>
            <a:endParaRPr lang="en-US" dirty="0"/>
          </a:p>
        </p:txBody>
      </p:sp>
    </p:spTree>
    <p:extLst>
      <p:ext uri="{BB962C8B-B14F-4D97-AF65-F5344CB8AC3E}">
        <p14:creationId xmlns:p14="http://schemas.microsoft.com/office/powerpoint/2010/main" val="26147513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Header Placeholder 3"/>
          <p:cNvSpPr>
            <a:spLocks noGrp="1"/>
          </p:cNvSpPr>
          <p:nvPr>
            <p:ph type="hdr" sz="quarter" idx="10"/>
          </p:nvPr>
        </p:nvSpPr>
        <p:spPr/>
        <p:txBody>
          <a:bodyPr/>
          <a:lstStyle/>
          <a:p>
            <a:pPr>
              <a:defRPr/>
            </a:pPr>
            <a:r>
              <a:rPr lang="en-CA" dirty="0" smtClean="0"/>
              <a:t>Information Only - Not Legal Advice</a:t>
            </a:r>
            <a:endParaRPr lang="en-US" dirty="0"/>
          </a:p>
        </p:txBody>
      </p:sp>
      <p:sp>
        <p:nvSpPr>
          <p:cNvPr id="5" name="Footer Placeholder 4"/>
          <p:cNvSpPr>
            <a:spLocks noGrp="1"/>
          </p:cNvSpPr>
          <p:nvPr>
            <p:ph type="ftr" sz="quarter" idx="11"/>
          </p:nvPr>
        </p:nvSpPr>
        <p:spPr/>
        <p:txBody>
          <a:bodyPr/>
          <a:lstStyle/>
          <a:p>
            <a:pPr>
              <a:defRPr/>
            </a:pPr>
            <a:r>
              <a:rPr lang="en-US" dirty="0" smtClean="0"/>
              <a:t>Copyright 2012  Igor Ellyn.   ELLYN LAW LLP  www.ellynlaw.com</a:t>
            </a:r>
            <a:endParaRPr lang="en-US" dirty="0"/>
          </a:p>
        </p:txBody>
      </p:sp>
      <p:sp>
        <p:nvSpPr>
          <p:cNvPr id="6" name="Slide Number Placeholder 5"/>
          <p:cNvSpPr>
            <a:spLocks noGrp="1"/>
          </p:cNvSpPr>
          <p:nvPr>
            <p:ph type="sldNum" sz="quarter" idx="12"/>
          </p:nvPr>
        </p:nvSpPr>
        <p:spPr>
          <a:xfrm>
            <a:off x="6537920" y="9121777"/>
            <a:ext cx="777280" cy="479425"/>
          </a:xfrm>
          <a:prstGeom prst="rect">
            <a:avLst/>
          </a:prstGeom>
        </p:spPr>
        <p:txBody>
          <a:bodyPr lIns="91425" tIns="45713" rIns="91425" bIns="45713"/>
          <a:lstStyle/>
          <a:p>
            <a:pPr>
              <a:defRPr/>
            </a:pPr>
            <a:fld id="{536B1A93-728A-4C8D-B530-21BB5EB608B6}" type="slidenum">
              <a:rPr lang="en-US" smtClean="0"/>
              <a:pPr>
                <a:defRPr/>
              </a:pPr>
              <a:t>18</a:t>
            </a:fld>
            <a:endParaRPr lang="en-US" dirty="0"/>
          </a:p>
        </p:txBody>
      </p:sp>
    </p:spTree>
    <p:extLst>
      <p:ext uri="{BB962C8B-B14F-4D97-AF65-F5344CB8AC3E}">
        <p14:creationId xmlns:p14="http://schemas.microsoft.com/office/powerpoint/2010/main" val="17304958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Header Placeholder 3"/>
          <p:cNvSpPr>
            <a:spLocks noGrp="1"/>
          </p:cNvSpPr>
          <p:nvPr>
            <p:ph type="hdr" sz="quarter" idx="10"/>
          </p:nvPr>
        </p:nvSpPr>
        <p:spPr/>
        <p:txBody>
          <a:bodyPr/>
          <a:lstStyle/>
          <a:p>
            <a:pPr>
              <a:defRPr/>
            </a:pPr>
            <a:r>
              <a:rPr lang="en-CA" dirty="0" smtClean="0"/>
              <a:t>Information Only - Not Legal Advice</a:t>
            </a:r>
            <a:endParaRPr lang="en-US" dirty="0"/>
          </a:p>
        </p:txBody>
      </p:sp>
      <p:sp>
        <p:nvSpPr>
          <p:cNvPr id="5" name="Footer Placeholder 4"/>
          <p:cNvSpPr>
            <a:spLocks noGrp="1"/>
          </p:cNvSpPr>
          <p:nvPr>
            <p:ph type="ftr" sz="quarter" idx="11"/>
          </p:nvPr>
        </p:nvSpPr>
        <p:spPr/>
        <p:txBody>
          <a:bodyPr/>
          <a:lstStyle/>
          <a:p>
            <a:pPr>
              <a:defRPr/>
            </a:pPr>
            <a:r>
              <a:rPr lang="en-US" dirty="0" smtClean="0"/>
              <a:t>Copyright 2012  Igor Ellyn.   ELLYN LAW LLP  www.ellynlaw.com</a:t>
            </a:r>
            <a:endParaRPr lang="en-US" dirty="0"/>
          </a:p>
        </p:txBody>
      </p:sp>
      <p:sp>
        <p:nvSpPr>
          <p:cNvPr id="6" name="Slide Number Placeholder 5"/>
          <p:cNvSpPr>
            <a:spLocks noGrp="1"/>
          </p:cNvSpPr>
          <p:nvPr>
            <p:ph type="sldNum" sz="quarter" idx="12"/>
          </p:nvPr>
        </p:nvSpPr>
        <p:spPr>
          <a:xfrm>
            <a:off x="6537920" y="9121777"/>
            <a:ext cx="777280" cy="479425"/>
          </a:xfrm>
          <a:prstGeom prst="rect">
            <a:avLst/>
          </a:prstGeom>
        </p:spPr>
        <p:txBody>
          <a:bodyPr lIns="91425" tIns="45713" rIns="91425" bIns="45713"/>
          <a:lstStyle/>
          <a:p>
            <a:pPr>
              <a:defRPr/>
            </a:pPr>
            <a:fld id="{536B1A93-728A-4C8D-B530-21BB5EB608B6}" type="slidenum">
              <a:rPr lang="en-US" smtClean="0"/>
              <a:pPr>
                <a:defRPr/>
              </a:pPr>
              <a:t>19</a:t>
            </a:fld>
            <a:endParaRPr lang="en-US" dirty="0"/>
          </a:p>
        </p:txBody>
      </p:sp>
    </p:spTree>
    <p:extLst>
      <p:ext uri="{BB962C8B-B14F-4D97-AF65-F5344CB8AC3E}">
        <p14:creationId xmlns:p14="http://schemas.microsoft.com/office/powerpoint/2010/main" val="17568173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8"/>
          <p:cNvSpPr>
            <a:spLocks noGrp="1" noChangeArrowheads="1"/>
          </p:cNvSpPr>
          <p:nvPr>
            <p:ph type="hdr" sz="quarter"/>
          </p:nvPr>
        </p:nvSpPr>
        <p:spPr>
          <a:noFill/>
        </p:spPr>
        <p:txBody>
          <a:bodyPr/>
          <a:lstStyle>
            <a:lvl1pPr eaLnBrk="0" hangingPunct="0">
              <a:defRPr>
                <a:solidFill>
                  <a:schemeClr val="tx1"/>
                </a:solidFill>
                <a:latin typeface="Trebuchet MS" pitchFamily="34" charset="0"/>
              </a:defRPr>
            </a:lvl1pPr>
            <a:lvl2pPr marL="742708" indent="-285657" eaLnBrk="0" hangingPunct="0">
              <a:defRPr>
                <a:solidFill>
                  <a:schemeClr val="tx1"/>
                </a:solidFill>
                <a:latin typeface="Trebuchet MS" pitchFamily="34" charset="0"/>
              </a:defRPr>
            </a:lvl2pPr>
            <a:lvl3pPr marL="1142627" indent="-228525" eaLnBrk="0" hangingPunct="0">
              <a:defRPr>
                <a:solidFill>
                  <a:schemeClr val="tx1"/>
                </a:solidFill>
                <a:latin typeface="Trebuchet MS" pitchFamily="34" charset="0"/>
              </a:defRPr>
            </a:lvl3pPr>
            <a:lvl4pPr marL="1599676" indent="-228525" eaLnBrk="0" hangingPunct="0">
              <a:defRPr>
                <a:solidFill>
                  <a:schemeClr val="tx1"/>
                </a:solidFill>
                <a:latin typeface="Trebuchet MS" pitchFamily="34" charset="0"/>
              </a:defRPr>
            </a:lvl4pPr>
            <a:lvl5pPr marL="2056728" indent="-228525" eaLnBrk="0" hangingPunct="0">
              <a:defRPr>
                <a:solidFill>
                  <a:schemeClr val="tx1"/>
                </a:solidFill>
                <a:latin typeface="Trebuchet MS" pitchFamily="34" charset="0"/>
              </a:defRPr>
            </a:lvl5pPr>
            <a:lvl6pPr marL="2513778" indent="-228525" eaLnBrk="0" fontAlgn="base" hangingPunct="0">
              <a:spcBef>
                <a:spcPct val="0"/>
              </a:spcBef>
              <a:spcAft>
                <a:spcPct val="0"/>
              </a:spcAft>
              <a:defRPr>
                <a:solidFill>
                  <a:schemeClr val="tx1"/>
                </a:solidFill>
                <a:latin typeface="Trebuchet MS" pitchFamily="34" charset="0"/>
              </a:defRPr>
            </a:lvl6pPr>
            <a:lvl7pPr marL="2970828" indent="-228525" eaLnBrk="0" fontAlgn="base" hangingPunct="0">
              <a:spcBef>
                <a:spcPct val="0"/>
              </a:spcBef>
              <a:spcAft>
                <a:spcPct val="0"/>
              </a:spcAft>
              <a:defRPr>
                <a:solidFill>
                  <a:schemeClr val="tx1"/>
                </a:solidFill>
                <a:latin typeface="Trebuchet MS" pitchFamily="34" charset="0"/>
              </a:defRPr>
            </a:lvl7pPr>
            <a:lvl8pPr marL="3427879" indent="-228525" eaLnBrk="0" fontAlgn="base" hangingPunct="0">
              <a:spcBef>
                <a:spcPct val="0"/>
              </a:spcBef>
              <a:spcAft>
                <a:spcPct val="0"/>
              </a:spcAft>
              <a:defRPr>
                <a:solidFill>
                  <a:schemeClr val="tx1"/>
                </a:solidFill>
                <a:latin typeface="Trebuchet MS" pitchFamily="34" charset="0"/>
              </a:defRPr>
            </a:lvl8pPr>
            <a:lvl9pPr marL="3884929" indent="-228525" eaLnBrk="0" fontAlgn="base" hangingPunct="0">
              <a:spcBef>
                <a:spcPct val="0"/>
              </a:spcBef>
              <a:spcAft>
                <a:spcPct val="0"/>
              </a:spcAft>
              <a:defRPr>
                <a:solidFill>
                  <a:schemeClr val="tx1"/>
                </a:solidFill>
                <a:latin typeface="Trebuchet MS" pitchFamily="34" charset="0"/>
              </a:defRPr>
            </a:lvl9pPr>
          </a:lstStyle>
          <a:p>
            <a:r>
              <a:rPr lang="en-CA" dirty="0" smtClean="0">
                <a:latin typeface="Tahoma" pitchFamily="34" charset="0"/>
              </a:rPr>
              <a:t>Information Only - Not Legal Advice</a:t>
            </a:r>
            <a:endParaRPr lang="en-US" dirty="0" smtClean="0">
              <a:latin typeface="Tahoma" pitchFamily="34" charset="0"/>
            </a:endParaRPr>
          </a:p>
        </p:txBody>
      </p:sp>
      <p:sp>
        <p:nvSpPr>
          <p:cNvPr id="29699" name="Rectangle 12"/>
          <p:cNvSpPr>
            <a:spLocks noGrp="1" noChangeArrowheads="1"/>
          </p:cNvSpPr>
          <p:nvPr>
            <p:ph type="ftr" sz="quarter" idx="4"/>
          </p:nvPr>
        </p:nvSpPr>
        <p:spPr>
          <a:noFill/>
        </p:spPr>
        <p:txBody>
          <a:bodyPr/>
          <a:lstStyle>
            <a:lvl1pPr eaLnBrk="0" hangingPunct="0">
              <a:defRPr>
                <a:solidFill>
                  <a:schemeClr val="tx1"/>
                </a:solidFill>
                <a:latin typeface="Trebuchet MS" pitchFamily="34" charset="0"/>
              </a:defRPr>
            </a:lvl1pPr>
            <a:lvl2pPr marL="742708" indent="-285657" eaLnBrk="0" hangingPunct="0">
              <a:defRPr>
                <a:solidFill>
                  <a:schemeClr val="tx1"/>
                </a:solidFill>
                <a:latin typeface="Trebuchet MS" pitchFamily="34" charset="0"/>
              </a:defRPr>
            </a:lvl2pPr>
            <a:lvl3pPr marL="1142627" indent="-228525" eaLnBrk="0" hangingPunct="0">
              <a:defRPr>
                <a:solidFill>
                  <a:schemeClr val="tx1"/>
                </a:solidFill>
                <a:latin typeface="Trebuchet MS" pitchFamily="34" charset="0"/>
              </a:defRPr>
            </a:lvl3pPr>
            <a:lvl4pPr marL="1599676" indent="-228525" eaLnBrk="0" hangingPunct="0">
              <a:defRPr>
                <a:solidFill>
                  <a:schemeClr val="tx1"/>
                </a:solidFill>
                <a:latin typeface="Trebuchet MS" pitchFamily="34" charset="0"/>
              </a:defRPr>
            </a:lvl4pPr>
            <a:lvl5pPr marL="2056728" indent="-228525" eaLnBrk="0" hangingPunct="0">
              <a:defRPr>
                <a:solidFill>
                  <a:schemeClr val="tx1"/>
                </a:solidFill>
                <a:latin typeface="Trebuchet MS" pitchFamily="34" charset="0"/>
              </a:defRPr>
            </a:lvl5pPr>
            <a:lvl6pPr marL="2513778" indent="-228525" eaLnBrk="0" fontAlgn="base" hangingPunct="0">
              <a:spcBef>
                <a:spcPct val="0"/>
              </a:spcBef>
              <a:spcAft>
                <a:spcPct val="0"/>
              </a:spcAft>
              <a:defRPr>
                <a:solidFill>
                  <a:schemeClr val="tx1"/>
                </a:solidFill>
                <a:latin typeface="Trebuchet MS" pitchFamily="34" charset="0"/>
              </a:defRPr>
            </a:lvl6pPr>
            <a:lvl7pPr marL="2970828" indent="-228525" eaLnBrk="0" fontAlgn="base" hangingPunct="0">
              <a:spcBef>
                <a:spcPct val="0"/>
              </a:spcBef>
              <a:spcAft>
                <a:spcPct val="0"/>
              </a:spcAft>
              <a:defRPr>
                <a:solidFill>
                  <a:schemeClr val="tx1"/>
                </a:solidFill>
                <a:latin typeface="Trebuchet MS" pitchFamily="34" charset="0"/>
              </a:defRPr>
            </a:lvl7pPr>
            <a:lvl8pPr marL="3427879" indent="-228525" eaLnBrk="0" fontAlgn="base" hangingPunct="0">
              <a:spcBef>
                <a:spcPct val="0"/>
              </a:spcBef>
              <a:spcAft>
                <a:spcPct val="0"/>
              </a:spcAft>
              <a:defRPr>
                <a:solidFill>
                  <a:schemeClr val="tx1"/>
                </a:solidFill>
                <a:latin typeface="Trebuchet MS" pitchFamily="34" charset="0"/>
              </a:defRPr>
            </a:lvl8pPr>
            <a:lvl9pPr marL="3884929" indent="-228525" eaLnBrk="0" fontAlgn="base" hangingPunct="0">
              <a:spcBef>
                <a:spcPct val="0"/>
              </a:spcBef>
              <a:spcAft>
                <a:spcPct val="0"/>
              </a:spcAft>
              <a:defRPr>
                <a:solidFill>
                  <a:schemeClr val="tx1"/>
                </a:solidFill>
                <a:latin typeface="Trebuchet MS" pitchFamily="34" charset="0"/>
              </a:defRPr>
            </a:lvl9pPr>
          </a:lstStyle>
          <a:p>
            <a:r>
              <a:rPr lang="en-US" dirty="0" smtClean="0">
                <a:latin typeface="Tahoma" pitchFamily="34" charset="0"/>
              </a:rPr>
              <a:t>Copyright 2012  Igor Ellyn.   ELLYN LAW LLP  www.ellynlaw.com</a:t>
            </a:r>
          </a:p>
        </p:txBody>
      </p:sp>
      <p:sp>
        <p:nvSpPr>
          <p:cNvPr id="29700" name="Rectangle 13"/>
          <p:cNvSpPr>
            <a:spLocks noGrp="1" noChangeArrowheads="1"/>
          </p:cNvSpPr>
          <p:nvPr>
            <p:ph type="sldNum" sz="quarter" idx="5"/>
          </p:nvPr>
        </p:nvSpPr>
        <p:spPr>
          <a:xfrm>
            <a:off x="6537920" y="9121777"/>
            <a:ext cx="777280" cy="479425"/>
          </a:xfrm>
          <a:prstGeom prst="rect">
            <a:avLst/>
          </a:prstGeom>
          <a:noFill/>
        </p:spPr>
        <p:txBody>
          <a:bodyPr lIns="91425" tIns="45713" rIns="91425" bIns="45713"/>
          <a:lstStyle>
            <a:lvl1pPr eaLnBrk="0" hangingPunct="0">
              <a:defRPr>
                <a:solidFill>
                  <a:schemeClr val="tx1"/>
                </a:solidFill>
                <a:latin typeface="Trebuchet MS" pitchFamily="34" charset="0"/>
              </a:defRPr>
            </a:lvl1pPr>
            <a:lvl2pPr marL="742708" indent="-285657" eaLnBrk="0" hangingPunct="0">
              <a:defRPr>
                <a:solidFill>
                  <a:schemeClr val="tx1"/>
                </a:solidFill>
                <a:latin typeface="Trebuchet MS" pitchFamily="34" charset="0"/>
              </a:defRPr>
            </a:lvl2pPr>
            <a:lvl3pPr marL="1142627" indent="-228525" eaLnBrk="0" hangingPunct="0">
              <a:defRPr>
                <a:solidFill>
                  <a:schemeClr val="tx1"/>
                </a:solidFill>
                <a:latin typeface="Trebuchet MS" pitchFamily="34" charset="0"/>
              </a:defRPr>
            </a:lvl3pPr>
            <a:lvl4pPr marL="1599676" indent="-228525" eaLnBrk="0" hangingPunct="0">
              <a:defRPr>
                <a:solidFill>
                  <a:schemeClr val="tx1"/>
                </a:solidFill>
                <a:latin typeface="Trebuchet MS" pitchFamily="34" charset="0"/>
              </a:defRPr>
            </a:lvl4pPr>
            <a:lvl5pPr marL="2056728" indent="-228525" eaLnBrk="0" hangingPunct="0">
              <a:defRPr>
                <a:solidFill>
                  <a:schemeClr val="tx1"/>
                </a:solidFill>
                <a:latin typeface="Trebuchet MS" pitchFamily="34" charset="0"/>
              </a:defRPr>
            </a:lvl5pPr>
            <a:lvl6pPr marL="2513778" indent="-228525" eaLnBrk="0" fontAlgn="base" hangingPunct="0">
              <a:spcBef>
                <a:spcPct val="0"/>
              </a:spcBef>
              <a:spcAft>
                <a:spcPct val="0"/>
              </a:spcAft>
              <a:defRPr>
                <a:solidFill>
                  <a:schemeClr val="tx1"/>
                </a:solidFill>
                <a:latin typeface="Trebuchet MS" pitchFamily="34" charset="0"/>
              </a:defRPr>
            </a:lvl6pPr>
            <a:lvl7pPr marL="2970828" indent="-228525" eaLnBrk="0" fontAlgn="base" hangingPunct="0">
              <a:spcBef>
                <a:spcPct val="0"/>
              </a:spcBef>
              <a:spcAft>
                <a:spcPct val="0"/>
              </a:spcAft>
              <a:defRPr>
                <a:solidFill>
                  <a:schemeClr val="tx1"/>
                </a:solidFill>
                <a:latin typeface="Trebuchet MS" pitchFamily="34" charset="0"/>
              </a:defRPr>
            </a:lvl7pPr>
            <a:lvl8pPr marL="3427879" indent="-228525" eaLnBrk="0" fontAlgn="base" hangingPunct="0">
              <a:spcBef>
                <a:spcPct val="0"/>
              </a:spcBef>
              <a:spcAft>
                <a:spcPct val="0"/>
              </a:spcAft>
              <a:defRPr>
                <a:solidFill>
                  <a:schemeClr val="tx1"/>
                </a:solidFill>
                <a:latin typeface="Trebuchet MS" pitchFamily="34" charset="0"/>
              </a:defRPr>
            </a:lvl8pPr>
            <a:lvl9pPr marL="3884929" indent="-228525" eaLnBrk="0" fontAlgn="base" hangingPunct="0">
              <a:spcBef>
                <a:spcPct val="0"/>
              </a:spcBef>
              <a:spcAft>
                <a:spcPct val="0"/>
              </a:spcAft>
              <a:defRPr>
                <a:solidFill>
                  <a:schemeClr val="tx1"/>
                </a:solidFill>
                <a:latin typeface="Trebuchet MS" pitchFamily="34" charset="0"/>
              </a:defRPr>
            </a:lvl9pPr>
          </a:lstStyle>
          <a:p>
            <a:fld id="{88B2A107-C95A-4610-9FBF-6954A0ADFAEF}" type="slidenum">
              <a:rPr lang="en-US" smtClean="0">
                <a:latin typeface="Tahoma" pitchFamily="34" charset="0"/>
              </a:rPr>
              <a:pPr/>
              <a:t>2</a:t>
            </a:fld>
            <a:endParaRPr lang="en-US" dirty="0" smtClean="0">
              <a:latin typeface="Tahoma" pitchFamily="34" charset="0"/>
            </a:endParaRPr>
          </a:p>
        </p:txBody>
      </p:sp>
      <p:sp>
        <p:nvSpPr>
          <p:cNvPr id="29701" name="Rectangle 2"/>
          <p:cNvSpPr>
            <a:spLocks noGrp="1" noRot="1" noChangeAspect="1" noChangeArrowheads="1" noTextEdit="1"/>
          </p:cNvSpPr>
          <p:nvPr>
            <p:ph type="sldImg"/>
          </p:nvPr>
        </p:nvSpPr>
        <p:spPr>
          <a:ln/>
        </p:spPr>
      </p:sp>
      <p:sp>
        <p:nvSpPr>
          <p:cNvPr id="29702" name="Rectangle 3"/>
          <p:cNvSpPr>
            <a:spLocks noGrp="1" noChangeArrowheads="1"/>
          </p:cNvSpPr>
          <p:nvPr>
            <p:ph type="body" idx="1"/>
          </p:nvPr>
        </p:nvSpPr>
        <p:spPr>
          <a:noFill/>
        </p:spPr>
        <p:txBody>
          <a:bodyPr/>
          <a:lstStyle/>
          <a:p>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Header Placeholder 3"/>
          <p:cNvSpPr>
            <a:spLocks noGrp="1"/>
          </p:cNvSpPr>
          <p:nvPr>
            <p:ph type="hdr" sz="quarter" idx="10"/>
          </p:nvPr>
        </p:nvSpPr>
        <p:spPr/>
        <p:txBody>
          <a:bodyPr/>
          <a:lstStyle/>
          <a:p>
            <a:pPr>
              <a:defRPr/>
            </a:pPr>
            <a:r>
              <a:rPr lang="en-CA" dirty="0" smtClean="0"/>
              <a:t>Information Only - Not Legal Advice</a:t>
            </a:r>
            <a:endParaRPr lang="en-US" dirty="0"/>
          </a:p>
        </p:txBody>
      </p:sp>
      <p:sp>
        <p:nvSpPr>
          <p:cNvPr id="5" name="Footer Placeholder 4"/>
          <p:cNvSpPr>
            <a:spLocks noGrp="1"/>
          </p:cNvSpPr>
          <p:nvPr>
            <p:ph type="ftr" sz="quarter" idx="11"/>
          </p:nvPr>
        </p:nvSpPr>
        <p:spPr/>
        <p:txBody>
          <a:bodyPr/>
          <a:lstStyle/>
          <a:p>
            <a:pPr>
              <a:defRPr/>
            </a:pPr>
            <a:r>
              <a:rPr lang="en-US" dirty="0" smtClean="0"/>
              <a:t>Copyright 2012  Igor Ellyn.   ELLYN LAW LLP  www.ellynlaw.com</a:t>
            </a:r>
            <a:endParaRPr lang="en-US" dirty="0"/>
          </a:p>
        </p:txBody>
      </p:sp>
      <p:sp>
        <p:nvSpPr>
          <p:cNvPr id="6" name="Slide Number Placeholder 5"/>
          <p:cNvSpPr>
            <a:spLocks noGrp="1"/>
          </p:cNvSpPr>
          <p:nvPr>
            <p:ph type="sldNum" sz="quarter" idx="12"/>
          </p:nvPr>
        </p:nvSpPr>
        <p:spPr>
          <a:xfrm>
            <a:off x="6537920" y="9121777"/>
            <a:ext cx="777280" cy="479425"/>
          </a:xfrm>
          <a:prstGeom prst="rect">
            <a:avLst/>
          </a:prstGeom>
        </p:spPr>
        <p:txBody>
          <a:bodyPr lIns="91425" tIns="45713" rIns="91425" bIns="45713"/>
          <a:lstStyle/>
          <a:p>
            <a:pPr>
              <a:defRPr/>
            </a:pPr>
            <a:fld id="{536B1A93-728A-4C8D-B530-21BB5EB608B6}" type="slidenum">
              <a:rPr lang="en-US" smtClean="0"/>
              <a:pPr>
                <a:defRPr/>
              </a:pPr>
              <a:t>20</a:t>
            </a:fld>
            <a:endParaRPr lang="en-US" dirty="0"/>
          </a:p>
        </p:txBody>
      </p:sp>
    </p:spTree>
    <p:extLst>
      <p:ext uri="{BB962C8B-B14F-4D97-AF65-F5344CB8AC3E}">
        <p14:creationId xmlns:p14="http://schemas.microsoft.com/office/powerpoint/2010/main" val="15732674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Header Placeholder 3"/>
          <p:cNvSpPr>
            <a:spLocks noGrp="1"/>
          </p:cNvSpPr>
          <p:nvPr>
            <p:ph type="hdr" sz="quarter" idx="10"/>
          </p:nvPr>
        </p:nvSpPr>
        <p:spPr/>
        <p:txBody>
          <a:bodyPr/>
          <a:lstStyle/>
          <a:p>
            <a:pPr>
              <a:defRPr/>
            </a:pPr>
            <a:r>
              <a:rPr lang="en-CA" dirty="0" smtClean="0"/>
              <a:t>Information Only - Not Legal Advice</a:t>
            </a:r>
            <a:endParaRPr lang="en-US" dirty="0"/>
          </a:p>
        </p:txBody>
      </p:sp>
      <p:sp>
        <p:nvSpPr>
          <p:cNvPr id="5" name="Footer Placeholder 4"/>
          <p:cNvSpPr>
            <a:spLocks noGrp="1"/>
          </p:cNvSpPr>
          <p:nvPr>
            <p:ph type="ftr" sz="quarter" idx="11"/>
          </p:nvPr>
        </p:nvSpPr>
        <p:spPr/>
        <p:txBody>
          <a:bodyPr/>
          <a:lstStyle/>
          <a:p>
            <a:pPr>
              <a:defRPr/>
            </a:pPr>
            <a:r>
              <a:rPr lang="en-US" dirty="0" smtClean="0"/>
              <a:t>Copyright 2012  Igor Ellyn.   ELLYN LAW LLP  www.ellynlaw.com</a:t>
            </a:r>
            <a:endParaRPr lang="en-US" dirty="0"/>
          </a:p>
        </p:txBody>
      </p:sp>
      <p:sp>
        <p:nvSpPr>
          <p:cNvPr id="6" name="Slide Number Placeholder 5"/>
          <p:cNvSpPr>
            <a:spLocks noGrp="1"/>
          </p:cNvSpPr>
          <p:nvPr>
            <p:ph type="sldNum" sz="quarter" idx="12"/>
          </p:nvPr>
        </p:nvSpPr>
        <p:spPr>
          <a:xfrm>
            <a:off x="6537920" y="9121777"/>
            <a:ext cx="777280" cy="479425"/>
          </a:xfrm>
          <a:prstGeom prst="rect">
            <a:avLst/>
          </a:prstGeom>
        </p:spPr>
        <p:txBody>
          <a:bodyPr lIns="91425" tIns="45713" rIns="91425" bIns="45713"/>
          <a:lstStyle/>
          <a:p>
            <a:pPr>
              <a:defRPr/>
            </a:pPr>
            <a:fld id="{536B1A93-728A-4C8D-B530-21BB5EB608B6}" type="slidenum">
              <a:rPr lang="en-US" smtClean="0"/>
              <a:pPr>
                <a:defRPr/>
              </a:pPr>
              <a:t>21</a:t>
            </a:fld>
            <a:endParaRPr lang="en-US" dirty="0"/>
          </a:p>
        </p:txBody>
      </p:sp>
    </p:spTree>
    <p:extLst>
      <p:ext uri="{BB962C8B-B14F-4D97-AF65-F5344CB8AC3E}">
        <p14:creationId xmlns:p14="http://schemas.microsoft.com/office/powerpoint/2010/main" val="18922105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Header Placeholder 3"/>
          <p:cNvSpPr>
            <a:spLocks noGrp="1"/>
          </p:cNvSpPr>
          <p:nvPr>
            <p:ph type="hdr" sz="quarter" idx="10"/>
          </p:nvPr>
        </p:nvSpPr>
        <p:spPr/>
        <p:txBody>
          <a:bodyPr/>
          <a:lstStyle/>
          <a:p>
            <a:pPr>
              <a:defRPr/>
            </a:pPr>
            <a:r>
              <a:rPr lang="en-CA" dirty="0" smtClean="0"/>
              <a:t>Information Only - Not Legal Advice</a:t>
            </a:r>
            <a:endParaRPr lang="en-US" dirty="0"/>
          </a:p>
        </p:txBody>
      </p:sp>
      <p:sp>
        <p:nvSpPr>
          <p:cNvPr id="5" name="Footer Placeholder 4"/>
          <p:cNvSpPr>
            <a:spLocks noGrp="1"/>
          </p:cNvSpPr>
          <p:nvPr>
            <p:ph type="ftr" sz="quarter" idx="11"/>
          </p:nvPr>
        </p:nvSpPr>
        <p:spPr/>
        <p:txBody>
          <a:bodyPr/>
          <a:lstStyle/>
          <a:p>
            <a:pPr>
              <a:defRPr/>
            </a:pPr>
            <a:r>
              <a:rPr lang="en-US" dirty="0" smtClean="0"/>
              <a:t>Copyright 2012  Igor Ellyn.   ELLYN LAW LLP  www.ellynlaw.com</a:t>
            </a:r>
            <a:endParaRPr lang="en-US" dirty="0"/>
          </a:p>
        </p:txBody>
      </p:sp>
      <p:sp>
        <p:nvSpPr>
          <p:cNvPr id="6" name="Slide Number Placeholder 5"/>
          <p:cNvSpPr>
            <a:spLocks noGrp="1"/>
          </p:cNvSpPr>
          <p:nvPr>
            <p:ph type="sldNum" sz="quarter" idx="12"/>
          </p:nvPr>
        </p:nvSpPr>
        <p:spPr>
          <a:xfrm>
            <a:off x="6537920" y="9121777"/>
            <a:ext cx="777280" cy="479425"/>
          </a:xfrm>
          <a:prstGeom prst="rect">
            <a:avLst/>
          </a:prstGeom>
        </p:spPr>
        <p:txBody>
          <a:bodyPr lIns="91425" tIns="45713" rIns="91425" bIns="45713"/>
          <a:lstStyle/>
          <a:p>
            <a:pPr>
              <a:defRPr/>
            </a:pPr>
            <a:fld id="{536B1A93-728A-4C8D-B530-21BB5EB608B6}" type="slidenum">
              <a:rPr lang="en-US" smtClean="0"/>
              <a:pPr>
                <a:defRPr/>
              </a:pPr>
              <a:t>22</a:t>
            </a:fld>
            <a:endParaRPr lang="en-US" dirty="0"/>
          </a:p>
        </p:txBody>
      </p:sp>
    </p:spTree>
    <p:extLst>
      <p:ext uri="{BB962C8B-B14F-4D97-AF65-F5344CB8AC3E}">
        <p14:creationId xmlns:p14="http://schemas.microsoft.com/office/powerpoint/2010/main" val="6418865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Header Placeholder 3"/>
          <p:cNvSpPr>
            <a:spLocks noGrp="1"/>
          </p:cNvSpPr>
          <p:nvPr>
            <p:ph type="hdr" sz="quarter" idx="10"/>
          </p:nvPr>
        </p:nvSpPr>
        <p:spPr/>
        <p:txBody>
          <a:bodyPr/>
          <a:lstStyle/>
          <a:p>
            <a:pPr>
              <a:defRPr/>
            </a:pPr>
            <a:r>
              <a:rPr lang="en-CA" dirty="0" smtClean="0"/>
              <a:t>Information Only - Not Legal Advice</a:t>
            </a:r>
            <a:endParaRPr lang="en-US" dirty="0"/>
          </a:p>
        </p:txBody>
      </p:sp>
      <p:sp>
        <p:nvSpPr>
          <p:cNvPr id="5" name="Footer Placeholder 4"/>
          <p:cNvSpPr>
            <a:spLocks noGrp="1"/>
          </p:cNvSpPr>
          <p:nvPr>
            <p:ph type="ftr" sz="quarter" idx="11"/>
          </p:nvPr>
        </p:nvSpPr>
        <p:spPr/>
        <p:txBody>
          <a:bodyPr/>
          <a:lstStyle/>
          <a:p>
            <a:pPr>
              <a:defRPr/>
            </a:pPr>
            <a:r>
              <a:rPr lang="en-US" dirty="0" smtClean="0"/>
              <a:t>Copyright 2012  Igor Ellyn.   ELLYN LAW LLP  www.ellynlaw.com</a:t>
            </a:r>
            <a:endParaRPr lang="en-US" dirty="0"/>
          </a:p>
        </p:txBody>
      </p:sp>
      <p:sp>
        <p:nvSpPr>
          <p:cNvPr id="6" name="Slide Number Placeholder 5"/>
          <p:cNvSpPr>
            <a:spLocks noGrp="1"/>
          </p:cNvSpPr>
          <p:nvPr>
            <p:ph type="sldNum" sz="quarter" idx="12"/>
          </p:nvPr>
        </p:nvSpPr>
        <p:spPr>
          <a:xfrm>
            <a:off x="6537920" y="9121777"/>
            <a:ext cx="777280" cy="479425"/>
          </a:xfrm>
          <a:prstGeom prst="rect">
            <a:avLst/>
          </a:prstGeom>
        </p:spPr>
        <p:txBody>
          <a:bodyPr lIns="91425" tIns="45713" rIns="91425" bIns="45713"/>
          <a:lstStyle/>
          <a:p>
            <a:pPr>
              <a:defRPr/>
            </a:pPr>
            <a:fld id="{536B1A93-728A-4C8D-B530-21BB5EB608B6}" type="slidenum">
              <a:rPr lang="en-US" smtClean="0"/>
              <a:pPr>
                <a:defRPr/>
              </a:pPr>
              <a:t>23</a:t>
            </a:fld>
            <a:endParaRPr lang="en-US" dirty="0"/>
          </a:p>
        </p:txBody>
      </p:sp>
    </p:spTree>
    <p:extLst>
      <p:ext uri="{BB962C8B-B14F-4D97-AF65-F5344CB8AC3E}">
        <p14:creationId xmlns:p14="http://schemas.microsoft.com/office/powerpoint/2010/main" val="406061862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Header Placeholder 3"/>
          <p:cNvSpPr>
            <a:spLocks noGrp="1"/>
          </p:cNvSpPr>
          <p:nvPr>
            <p:ph type="hdr" sz="quarter" idx="10"/>
          </p:nvPr>
        </p:nvSpPr>
        <p:spPr/>
        <p:txBody>
          <a:bodyPr/>
          <a:lstStyle/>
          <a:p>
            <a:pPr>
              <a:defRPr/>
            </a:pPr>
            <a:r>
              <a:rPr lang="en-CA" dirty="0" smtClean="0"/>
              <a:t>Information Only - Not Legal Advice</a:t>
            </a:r>
            <a:endParaRPr lang="en-US" dirty="0"/>
          </a:p>
        </p:txBody>
      </p:sp>
      <p:sp>
        <p:nvSpPr>
          <p:cNvPr id="5" name="Footer Placeholder 4"/>
          <p:cNvSpPr>
            <a:spLocks noGrp="1"/>
          </p:cNvSpPr>
          <p:nvPr>
            <p:ph type="ftr" sz="quarter" idx="11"/>
          </p:nvPr>
        </p:nvSpPr>
        <p:spPr/>
        <p:txBody>
          <a:bodyPr/>
          <a:lstStyle/>
          <a:p>
            <a:pPr>
              <a:defRPr/>
            </a:pPr>
            <a:r>
              <a:rPr lang="en-US" dirty="0" smtClean="0"/>
              <a:t>Copyright 2012  Igor Ellyn.   ELLYN LAW LLP  www.ellynlaw.com</a:t>
            </a:r>
            <a:endParaRPr lang="en-US" dirty="0"/>
          </a:p>
        </p:txBody>
      </p:sp>
      <p:sp>
        <p:nvSpPr>
          <p:cNvPr id="6" name="Slide Number Placeholder 5"/>
          <p:cNvSpPr>
            <a:spLocks noGrp="1"/>
          </p:cNvSpPr>
          <p:nvPr>
            <p:ph type="sldNum" sz="quarter" idx="12"/>
          </p:nvPr>
        </p:nvSpPr>
        <p:spPr>
          <a:xfrm>
            <a:off x="6537920" y="9121777"/>
            <a:ext cx="777280" cy="479425"/>
          </a:xfrm>
          <a:prstGeom prst="rect">
            <a:avLst/>
          </a:prstGeom>
        </p:spPr>
        <p:txBody>
          <a:bodyPr lIns="91425" tIns="45713" rIns="91425" bIns="45713"/>
          <a:lstStyle/>
          <a:p>
            <a:pPr>
              <a:defRPr/>
            </a:pPr>
            <a:fld id="{536B1A93-728A-4C8D-B530-21BB5EB608B6}" type="slidenum">
              <a:rPr lang="en-US" smtClean="0"/>
              <a:pPr>
                <a:defRPr/>
              </a:pPr>
              <a:t>24</a:t>
            </a:fld>
            <a:endParaRPr lang="en-US" dirty="0"/>
          </a:p>
        </p:txBody>
      </p:sp>
    </p:spTree>
    <p:extLst>
      <p:ext uri="{BB962C8B-B14F-4D97-AF65-F5344CB8AC3E}">
        <p14:creationId xmlns:p14="http://schemas.microsoft.com/office/powerpoint/2010/main" val="16689322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Header Placeholder 3"/>
          <p:cNvSpPr>
            <a:spLocks noGrp="1"/>
          </p:cNvSpPr>
          <p:nvPr>
            <p:ph type="hdr" sz="quarter" idx="10"/>
          </p:nvPr>
        </p:nvSpPr>
        <p:spPr/>
        <p:txBody>
          <a:bodyPr/>
          <a:lstStyle/>
          <a:p>
            <a:pPr>
              <a:defRPr/>
            </a:pPr>
            <a:r>
              <a:rPr lang="en-CA" dirty="0" smtClean="0"/>
              <a:t>Information Only - Not Legal Advice</a:t>
            </a:r>
            <a:endParaRPr lang="en-US" dirty="0"/>
          </a:p>
        </p:txBody>
      </p:sp>
      <p:sp>
        <p:nvSpPr>
          <p:cNvPr id="5" name="Footer Placeholder 4"/>
          <p:cNvSpPr>
            <a:spLocks noGrp="1"/>
          </p:cNvSpPr>
          <p:nvPr>
            <p:ph type="ftr" sz="quarter" idx="11"/>
          </p:nvPr>
        </p:nvSpPr>
        <p:spPr/>
        <p:txBody>
          <a:bodyPr/>
          <a:lstStyle/>
          <a:p>
            <a:pPr>
              <a:defRPr/>
            </a:pPr>
            <a:r>
              <a:rPr lang="en-US" dirty="0" smtClean="0"/>
              <a:t>Copyright 2012  Igor Ellyn.   ELLYN LAW LLP  www.ellynlaw.com</a:t>
            </a:r>
            <a:endParaRPr lang="en-US" dirty="0"/>
          </a:p>
        </p:txBody>
      </p:sp>
      <p:sp>
        <p:nvSpPr>
          <p:cNvPr id="6" name="Slide Number Placeholder 5"/>
          <p:cNvSpPr>
            <a:spLocks noGrp="1"/>
          </p:cNvSpPr>
          <p:nvPr>
            <p:ph type="sldNum" sz="quarter" idx="12"/>
          </p:nvPr>
        </p:nvSpPr>
        <p:spPr>
          <a:xfrm>
            <a:off x="6537920" y="9121777"/>
            <a:ext cx="777280" cy="479425"/>
          </a:xfrm>
          <a:prstGeom prst="rect">
            <a:avLst/>
          </a:prstGeom>
        </p:spPr>
        <p:txBody>
          <a:bodyPr lIns="91425" tIns="45713" rIns="91425" bIns="45713"/>
          <a:lstStyle/>
          <a:p>
            <a:pPr>
              <a:defRPr/>
            </a:pPr>
            <a:fld id="{536B1A93-728A-4C8D-B530-21BB5EB608B6}" type="slidenum">
              <a:rPr lang="en-US" smtClean="0"/>
              <a:pPr>
                <a:defRPr/>
              </a:pPr>
              <a:t>25</a:t>
            </a:fld>
            <a:endParaRPr lang="en-US" dirty="0"/>
          </a:p>
        </p:txBody>
      </p:sp>
    </p:spTree>
    <p:extLst>
      <p:ext uri="{BB962C8B-B14F-4D97-AF65-F5344CB8AC3E}">
        <p14:creationId xmlns:p14="http://schemas.microsoft.com/office/powerpoint/2010/main" val="267311258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Header Placeholder 3"/>
          <p:cNvSpPr>
            <a:spLocks noGrp="1"/>
          </p:cNvSpPr>
          <p:nvPr>
            <p:ph type="hdr" sz="quarter" idx="10"/>
          </p:nvPr>
        </p:nvSpPr>
        <p:spPr/>
        <p:txBody>
          <a:bodyPr/>
          <a:lstStyle/>
          <a:p>
            <a:pPr>
              <a:defRPr/>
            </a:pPr>
            <a:r>
              <a:rPr lang="en-CA" dirty="0" smtClean="0"/>
              <a:t>Information Only - Not Legal Advice</a:t>
            </a:r>
            <a:endParaRPr lang="en-US" dirty="0"/>
          </a:p>
        </p:txBody>
      </p:sp>
      <p:sp>
        <p:nvSpPr>
          <p:cNvPr id="5" name="Footer Placeholder 4"/>
          <p:cNvSpPr>
            <a:spLocks noGrp="1"/>
          </p:cNvSpPr>
          <p:nvPr>
            <p:ph type="ftr" sz="quarter" idx="11"/>
          </p:nvPr>
        </p:nvSpPr>
        <p:spPr/>
        <p:txBody>
          <a:bodyPr/>
          <a:lstStyle/>
          <a:p>
            <a:pPr>
              <a:defRPr/>
            </a:pPr>
            <a:r>
              <a:rPr lang="en-US" dirty="0" smtClean="0"/>
              <a:t>Copyright 2012  Igor Ellyn.   ELLYN LAW LLP  www.ellynlaw.com</a:t>
            </a:r>
            <a:endParaRPr lang="en-US" dirty="0"/>
          </a:p>
        </p:txBody>
      </p:sp>
      <p:sp>
        <p:nvSpPr>
          <p:cNvPr id="6" name="Slide Number Placeholder 5"/>
          <p:cNvSpPr>
            <a:spLocks noGrp="1"/>
          </p:cNvSpPr>
          <p:nvPr>
            <p:ph type="sldNum" sz="quarter" idx="12"/>
          </p:nvPr>
        </p:nvSpPr>
        <p:spPr>
          <a:xfrm>
            <a:off x="6537920" y="9121777"/>
            <a:ext cx="777280" cy="479425"/>
          </a:xfrm>
          <a:prstGeom prst="rect">
            <a:avLst/>
          </a:prstGeom>
        </p:spPr>
        <p:txBody>
          <a:bodyPr lIns="91425" tIns="45713" rIns="91425" bIns="45713"/>
          <a:lstStyle/>
          <a:p>
            <a:pPr>
              <a:defRPr/>
            </a:pPr>
            <a:fld id="{536B1A93-728A-4C8D-B530-21BB5EB608B6}" type="slidenum">
              <a:rPr lang="en-US" smtClean="0"/>
              <a:pPr>
                <a:defRPr/>
              </a:pPr>
              <a:t>26</a:t>
            </a:fld>
            <a:endParaRPr lang="en-US" dirty="0"/>
          </a:p>
        </p:txBody>
      </p:sp>
    </p:spTree>
    <p:extLst>
      <p:ext uri="{BB962C8B-B14F-4D97-AF65-F5344CB8AC3E}">
        <p14:creationId xmlns:p14="http://schemas.microsoft.com/office/powerpoint/2010/main" val="382553733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8"/>
          <p:cNvSpPr>
            <a:spLocks noGrp="1" noChangeArrowheads="1"/>
          </p:cNvSpPr>
          <p:nvPr>
            <p:ph type="hdr" sz="quarter"/>
          </p:nvPr>
        </p:nvSpPr>
        <p:spPr>
          <a:noFill/>
        </p:spPr>
        <p:txBody>
          <a:bodyPr/>
          <a:lstStyle>
            <a:lvl1pPr eaLnBrk="0" hangingPunct="0">
              <a:defRPr>
                <a:solidFill>
                  <a:schemeClr val="tx1"/>
                </a:solidFill>
                <a:latin typeface="Trebuchet MS" pitchFamily="34" charset="0"/>
              </a:defRPr>
            </a:lvl1pPr>
            <a:lvl2pPr marL="742708" indent="-285657" eaLnBrk="0" hangingPunct="0">
              <a:defRPr>
                <a:solidFill>
                  <a:schemeClr val="tx1"/>
                </a:solidFill>
                <a:latin typeface="Trebuchet MS" pitchFamily="34" charset="0"/>
              </a:defRPr>
            </a:lvl2pPr>
            <a:lvl3pPr marL="1142627" indent="-228525" eaLnBrk="0" hangingPunct="0">
              <a:defRPr>
                <a:solidFill>
                  <a:schemeClr val="tx1"/>
                </a:solidFill>
                <a:latin typeface="Trebuchet MS" pitchFamily="34" charset="0"/>
              </a:defRPr>
            </a:lvl3pPr>
            <a:lvl4pPr marL="1599676" indent="-228525" eaLnBrk="0" hangingPunct="0">
              <a:defRPr>
                <a:solidFill>
                  <a:schemeClr val="tx1"/>
                </a:solidFill>
                <a:latin typeface="Trebuchet MS" pitchFamily="34" charset="0"/>
              </a:defRPr>
            </a:lvl4pPr>
            <a:lvl5pPr marL="2056728" indent="-228525" eaLnBrk="0" hangingPunct="0">
              <a:defRPr>
                <a:solidFill>
                  <a:schemeClr val="tx1"/>
                </a:solidFill>
                <a:latin typeface="Trebuchet MS" pitchFamily="34" charset="0"/>
              </a:defRPr>
            </a:lvl5pPr>
            <a:lvl6pPr marL="2513778" indent="-228525" eaLnBrk="0" fontAlgn="base" hangingPunct="0">
              <a:spcBef>
                <a:spcPct val="0"/>
              </a:spcBef>
              <a:spcAft>
                <a:spcPct val="0"/>
              </a:spcAft>
              <a:defRPr>
                <a:solidFill>
                  <a:schemeClr val="tx1"/>
                </a:solidFill>
                <a:latin typeface="Trebuchet MS" pitchFamily="34" charset="0"/>
              </a:defRPr>
            </a:lvl6pPr>
            <a:lvl7pPr marL="2970828" indent="-228525" eaLnBrk="0" fontAlgn="base" hangingPunct="0">
              <a:spcBef>
                <a:spcPct val="0"/>
              </a:spcBef>
              <a:spcAft>
                <a:spcPct val="0"/>
              </a:spcAft>
              <a:defRPr>
                <a:solidFill>
                  <a:schemeClr val="tx1"/>
                </a:solidFill>
                <a:latin typeface="Trebuchet MS" pitchFamily="34" charset="0"/>
              </a:defRPr>
            </a:lvl7pPr>
            <a:lvl8pPr marL="3427879" indent="-228525" eaLnBrk="0" fontAlgn="base" hangingPunct="0">
              <a:spcBef>
                <a:spcPct val="0"/>
              </a:spcBef>
              <a:spcAft>
                <a:spcPct val="0"/>
              </a:spcAft>
              <a:defRPr>
                <a:solidFill>
                  <a:schemeClr val="tx1"/>
                </a:solidFill>
                <a:latin typeface="Trebuchet MS" pitchFamily="34" charset="0"/>
              </a:defRPr>
            </a:lvl8pPr>
            <a:lvl9pPr marL="3884929" indent="-228525" eaLnBrk="0" fontAlgn="base" hangingPunct="0">
              <a:spcBef>
                <a:spcPct val="0"/>
              </a:spcBef>
              <a:spcAft>
                <a:spcPct val="0"/>
              </a:spcAft>
              <a:defRPr>
                <a:solidFill>
                  <a:schemeClr val="tx1"/>
                </a:solidFill>
                <a:latin typeface="Trebuchet MS" pitchFamily="34" charset="0"/>
              </a:defRPr>
            </a:lvl9pPr>
          </a:lstStyle>
          <a:p>
            <a:r>
              <a:rPr lang="en-CA" dirty="0" smtClean="0">
                <a:latin typeface="Tahoma" pitchFamily="34" charset="0"/>
              </a:rPr>
              <a:t>Information Only - Not Legal Advice</a:t>
            </a:r>
            <a:endParaRPr lang="en-US" dirty="0" smtClean="0">
              <a:latin typeface="Tahoma" pitchFamily="34" charset="0"/>
            </a:endParaRPr>
          </a:p>
        </p:txBody>
      </p:sp>
      <p:sp>
        <p:nvSpPr>
          <p:cNvPr id="29699" name="Rectangle 12"/>
          <p:cNvSpPr>
            <a:spLocks noGrp="1" noChangeArrowheads="1"/>
          </p:cNvSpPr>
          <p:nvPr>
            <p:ph type="ftr" sz="quarter" idx="4"/>
          </p:nvPr>
        </p:nvSpPr>
        <p:spPr>
          <a:noFill/>
        </p:spPr>
        <p:txBody>
          <a:bodyPr/>
          <a:lstStyle>
            <a:lvl1pPr eaLnBrk="0" hangingPunct="0">
              <a:defRPr>
                <a:solidFill>
                  <a:schemeClr val="tx1"/>
                </a:solidFill>
                <a:latin typeface="Trebuchet MS" pitchFamily="34" charset="0"/>
              </a:defRPr>
            </a:lvl1pPr>
            <a:lvl2pPr marL="742708" indent="-285657" eaLnBrk="0" hangingPunct="0">
              <a:defRPr>
                <a:solidFill>
                  <a:schemeClr val="tx1"/>
                </a:solidFill>
                <a:latin typeface="Trebuchet MS" pitchFamily="34" charset="0"/>
              </a:defRPr>
            </a:lvl2pPr>
            <a:lvl3pPr marL="1142627" indent="-228525" eaLnBrk="0" hangingPunct="0">
              <a:defRPr>
                <a:solidFill>
                  <a:schemeClr val="tx1"/>
                </a:solidFill>
                <a:latin typeface="Trebuchet MS" pitchFamily="34" charset="0"/>
              </a:defRPr>
            </a:lvl3pPr>
            <a:lvl4pPr marL="1599676" indent="-228525" eaLnBrk="0" hangingPunct="0">
              <a:defRPr>
                <a:solidFill>
                  <a:schemeClr val="tx1"/>
                </a:solidFill>
                <a:latin typeface="Trebuchet MS" pitchFamily="34" charset="0"/>
              </a:defRPr>
            </a:lvl4pPr>
            <a:lvl5pPr marL="2056728" indent="-228525" eaLnBrk="0" hangingPunct="0">
              <a:defRPr>
                <a:solidFill>
                  <a:schemeClr val="tx1"/>
                </a:solidFill>
                <a:latin typeface="Trebuchet MS" pitchFamily="34" charset="0"/>
              </a:defRPr>
            </a:lvl5pPr>
            <a:lvl6pPr marL="2513778" indent="-228525" eaLnBrk="0" fontAlgn="base" hangingPunct="0">
              <a:spcBef>
                <a:spcPct val="0"/>
              </a:spcBef>
              <a:spcAft>
                <a:spcPct val="0"/>
              </a:spcAft>
              <a:defRPr>
                <a:solidFill>
                  <a:schemeClr val="tx1"/>
                </a:solidFill>
                <a:latin typeface="Trebuchet MS" pitchFamily="34" charset="0"/>
              </a:defRPr>
            </a:lvl6pPr>
            <a:lvl7pPr marL="2970828" indent="-228525" eaLnBrk="0" fontAlgn="base" hangingPunct="0">
              <a:spcBef>
                <a:spcPct val="0"/>
              </a:spcBef>
              <a:spcAft>
                <a:spcPct val="0"/>
              </a:spcAft>
              <a:defRPr>
                <a:solidFill>
                  <a:schemeClr val="tx1"/>
                </a:solidFill>
                <a:latin typeface="Trebuchet MS" pitchFamily="34" charset="0"/>
              </a:defRPr>
            </a:lvl7pPr>
            <a:lvl8pPr marL="3427879" indent="-228525" eaLnBrk="0" fontAlgn="base" hangingPunct="0">
              <a:spcBef>
                <a:spcPct val="0"/>
              </a:spcBef>
              <a:spcAft>
                <a:spcPct val="0"/>
              </a:spcAft>
              <a:defRPr>
                <a:solidFill>
                  <a:schemeClr val="tx1"/>
                </a:solidFill>
                <a:latin typeface="Trebuchet MS" pitchFamily="34" charset="0"/>
              </a:defRPr>
            </a:lvl8pPr>
            <a:lvl9pPr marL="3884929" indent="-228525" eaLnBrk="0" fontAlgn="base" hangingPunct="0">
              <a:spcBef>
                <a:spcPct val="0"/>
              </a:spcBef>
              <a:spcAft>
                <a:spcPct val="0"/>
              </a:spcAft>
              <a:defRPr>
                <a:solidFill>
                  <a:schemeClr val="tx1"/>
                </a:solidFill>
                <a:latin typeface="Trebuchet MS" pitchFamily="34" charset="0"/>
              </a:defRPr>
            </a:lvl9pPr>
          </a:lstStyle>
          <a:p>
            <a:r>
              <a:rPr lang="en-US" dirty="0" smtClean="0">
                <a:latin typeface="Tahoma" pitchFamily="34" charset="0"/>
              </a:rPr>
              <a:t>Copyright 2012  Igor Ellyn.   ELLYN LAW LLP  www.ellynlaw.com</a:t>
            </a:r>
          </a:p>
        </p:txBody>
      </p:sp>
      <p:sp>
        <p:nvSpPr>
          <p:cNvPr id="29700" name="Rectangle 13"/>
          <p:cNvSpPr>
            <a:spLocks noGrp="1" noChangeArrowheads="1"/>
          </p:cNvSpPr>
          <p:nvPr>
            <p:ph type="sldNum" sz="quarter" idx="5"/>
          </p:nvPr>
        </p:nvSpPr>
        <p:spPr>
          <a:xfrm>
            <a:off x="6537920" y="9121777"/>
            <a:ext cx="777280" cy="479425"/>
          </a:xfrm>
          <a:prstGeom prst="rect">
            <a:avLst/>
          </a:prstGeom>
          <a:noFill/>
        </p:spPr>
        <p:txBody>
          <a:bodyPr lIns="91425" tIns="45713" rIns="91425" bIns="45713"/>
          <a:lstStyle>
            <a:lvl1pPr eaLnBrk="0" hangingPunct="0">
              <a:defRPr>
                <a:solidFill>
                  <a:schemeClr val="tx1"/>
                </a:solidFill>
                <a:latin typeface="Trebuchet MS" pitchFamily="34" charset="0"/>
              </a:defRPr>
            </a:lvl1pPr>
            <a:lvl2pPr marL="742708" indent="-285657" eaLnBrk="0" hangingPunct="0">
              <a:defRPr>
                <a:solidFill>
                  <a:schemeClr val="tx1"/>
                </a:solidFill>
                <a:latin typeface="Trebuchet MS" pitchFamily="34" charset="0"/>
              </a:defRPr>
            </a:lvl2pPr>
            <a:lvl3pPr marL="1142627" indent="-228525" eaLnBrk="0" hangingPunct="0">
              <a:defRPr>
                <a:solidFill>
                  <a:schemeClr val="tx1"/>
                </a:solidFill>
                <a:latin typeface="Trebuchet MS" pitchFamily="34" charset="0"/>
              </a:defRPr>
            </a:lvl3pPr>
            <a:lvl4pPr marL="1599676" indent="-228525" eaLnBrk="0" hangingPunct="0">
              <a:defRPr>
                <a:solidFill>
                  <a:schemeClr val="tx1"/>
                </a:solidFill>
                <a:latin typeface="Trebuchet MS" pitchFamily="34" charset="0"/>
              </a:defRPr>
            </a:lvl4pPr>
            <a:lvl5pPr marL="2056728" indent="-228525" eaLnBrk="0" hangingPunct="0">
              <a:defRPr>
                <a:solidFill>
                  <a:schemeClr val="tx1"/>
                </a:solidFill>
                <a:latin typeface="Trebuchet MS" pitchFamily="34" charset="0"/>
              </a:defRPr>
            </a:lvl5pPr>
            <a:lvl6pPr marL="2513778" indent="-228525" eaLnBrk="0" fontAlgn="base" hangingPunct="0">
              <a:spcBef>
                <a:spcPct val="0"/>
              </a:spcBef>
              <a:spcAft>
                <a:spcPct val="0"/>
              </a:spcAft>
              <a:defRPr>
                <a:solidFill>
                  <a:schemeClr val="tx1"/>
                </a:solidFill>
                <a:latin typeface="Trebuchet MS" pitchFamily="34" charset="0"/>
              </a:defRPr>
            </a:lvl6pPr>
            <a:lvl7pPr marL="2970828" indent="-228525" eaLnBrk="0" fontAlgn="base" hangingPunct="0">
              <a:spcBef>
                <a:spcPct val="0"/>
              </a:spcBef>
              <a:spcAft>
                <a:spcPct val="0"/>
              </a:spcAft>
              <a:defRPr>
                <a:solidFill>
                  <a:schemeClr val="tx1"/>
                </a:solidFill>
                <a:latin typeface="Trebuchet MS" pitchFamily="34" charset="0"/>
              </a:defRPr>
            </a:lvl7pPr>
            <a:lvl8pPr marL="3427879" indent="-228525" eaLnBrk="0" fontAlgn="base" hangingPunct="0">
              <a:spcBef>
                <a:spcPct val="0"/>
              </a:spcBef>
              <a:spcAft>
                <a:spcPct val="0"/>
              </a:spcAft>
              <a:defRPr>
                <a:solidFill>
                  <a:schemeClr val="tx1"/>
                </a:solidFill>
                <a:latin typeface="Trebuchet MS" pitchFamily="34" charset="0"/>
              </a:defRPr>
            </a:lvl8pPr>
            <a:lvl9pPr marL="3884929" indent="-228525" eaLnBrk="0" fontAlgn="base" hangingPunct="0">
              <a:spcBef>
                <a:spcPct val="0"/>
              </a:spcBef>
              <a:spcAft>
                <a:spcPct val="0"/>
              </a:spcAft>
              <a:defRPr>
                <a:solidFill>
                  <a:schemeClr val="tx1"/>
                </a:solidFill>
                <a:latin typeface="Trebuchet MS" pitchFamily="34" charset="0"/>
              </a:defRPr>
            </a:lvl9pPr>
          </a:lstStyle>
          <a:p>
            <a:fld id="{88B2A107-C95A-4610-9FBF-6954A0ADFAEF}" type="slidenum">
              <a:rPr lang="en-US" smtClean="0">
                <a:latin typeface="Tahoma" pitchFamily="34" charset="0"/>
              </a:rPr>
              <a:pPr/>
              <a:t>27</a:t>
            </a:fld>
            <a:endParaRPr lang="en-US" dirty="0" smtClean="0">
              <a:latin typeface="Tahoma" pitchFamily="34" charset="0"/>
            </a:endParaRPr>
          </a:p>
        </p:txBody>
      </p:sp>
      <p:sp>
        <p:nvSpPr>
          <p:cNvPr id="29701" name="Rectangle 2"/>
          <p:cNvSpPr>
            <a:spLocks noGrp="1" noRot="1" noChangeAspect="1" noChangeArrowheads="1" noTextEdit="1"/>
          </p:cNvSpPr>
          <p:nvPr>
            <p:ph type="sldImg"/>
          </p:nvPr>
        </p:nvSpPr>
        <p:spPr>
          <a:ln/>
        </p:spPr>
      </p:sp>
      <p:sp>
        <p:nvSpPr>
          <p:cNvPr id="29702" name="Rectangle 3"/>
          <p:cNvSpPr>
            <a:spLocks noGrp="1" noChangeArrowheads="1"/>
          </p:cNvSpPr>
          <p:nvPr>
            <p:ph type="body" idx="1"/>
          </p:nvPr>
        </p:nvSpPr>
        <p:spPr>
          <a:noFill/>
        </p:spPr>
        <p:txBody>
          <a:bodyPr/>
          <a:lstStyle/>
          <a:p>
            <a:endParaRPr lang="en-US"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8"/>
          <p:cNvSpPr>
            <a:spLocks noGrp="1" noChangeArrowheads="1"/>
          </p:cNvSpPr>
          <p:nvPr>
            <p:ph type="hdr" sz="quarter"/>
          </p:nvPr>
        </p:nvSpPr>
        <p:spPr>
          <a:noFill/>
        </p:spPr>
        <p:txBody>
          <a:bodyPr/>
          <a:lstStyle>
            <a:lvl1pPr eaLnBrk="0" hangingPunct="0">
              <a:defRPr>
                <a:solidFill>
                  <a:schemeClr val="tx1"/>
                </a:solidFill>
                <a:latin typeface="Trebuchet MS" pitchFamily="34" charset="0"/>
              </a:defRPr>
            </a:lvl1pPr>
            <a:lvl2pPr marL="742708" indent="-285657" eaLnBrk="0" hangingPunct="0">
              <a:defRPr>
                <a:solidFill>
                  <a:schemeClr val="tx1"/>
                </a:solidFill>
                <a:latin typeface="Trebuchet MS" pitchFamily="34" charset="0"/>
              </a:defRPr>
            </a:lvl2pPr>
            <a:lvl3pPr marL="1142627" indent="-228525" eaLnBrk="0" hangingPunct="0">
              <a:defRPr>
                <a:solidFill>
                  <a:schemeClr val="tx1"/>
                </a:solidFill>
                <a:latin typeface="Trebuchet MS" pitchFamily="34" charset="0"/>
              </a:defRPr>
            </a:lvl3pPr>
            <a:lvl4pPr marL="1599676" indent="-228525" eaLnBrk="0" hangingPunct="0">
              <a:defRPr>
                <a:solidFill>
                  <a:schemeClr val="tx1"/>
                </a:solidFill>
                <a:latin typeface="Trebuchet MS" pitchFamily="34" charset="0"/>
              </a:defRPr>
            </a:lvl4pPr>
            <a:lvl5pPr marL="2056728" indent="-228525" eaLnBrk="0" hangingPunct="0">
              <a:defRPr>
                <a:solidFill>
                  <a:schemeClr val="tx1"/>
                </a:solidFill>
                <a:latin typeface="Trebuchet MS" pitchFamily="34" charset="0"/>
              </a:defRPr>
            </a:lvl5pPr>
            <a:lvl6pPr marL="2513778" indent="-228525" eaLnBrk="0" fontAlgn="base" hangingPunct="0">
              <a:spcBef>
                <a:spcPct val="0"/>
              </a:spcBef>
              <a:spcAft>
                <a:spcPct val="0"/>
              </a:spcAft>
              <a:defRPr>
                <a:solidFill>
                  <a:schemeClr val="tx1"/>
                </a:solidFill>
                <a:latin typeface="Trebuchet MS" pitchFamily="34" charset="0"/>
              </a:defRPr>
            </a:lvl6pPr>
            <a:lvl7pPr marL="2970828" indent="-228525" eaLnBrk="0" fontAlgn="base" hangingPunct="0">
              <a:spcBef>
                <a:spcPct val="0"/>
              </a:spcBef>
              <a:spcAft>
                <a:spcPct val="0"/>
              </a:spcAft>
              <a:defRPr>
                <a:solidFill>
                  <a:schemeClr val="tx1"/>
                </a:solidFill>
                <a:latin typeface="Trebuchet MS" pitchFamily="34" charset="0"/>
              </a:defRPr>
            </a:lvl7pPr>
            <a:lvl8pPr marL="3427879" indent="-228525" eaLnBrk="0" fontAlgn="base" hangingPunct="0">
              <a:spcBef>
                <a:spcPct val="0"/>
              </a:spcBef>
              <a:spcAft>
                <a:spcPct val="0"/>
              </a:spcAft>
              <a:defRPr>
                <a:solidFill>
                  <a:schemeClr val="tx1"/>
                </a:solidFill>
                <a:latin typeface="Trebuchet MS" pitchFamily="34" charset="0"/>
              </a:defRPr>
            </a:lvl8pPr>
            <a:lvl9pPr marL="3884929" indent="-228525" eaLnBrk="0" fontAlgn="base" hangingPunct="0">
              <a:spcBef>
                <a:spcPct val="0"/>
              </a:spcBef>
              <a:spcAft>
                <a:spcPct val="0"/>
              </a:spcAft>
              <a:defRPr>
                <a:solidFill>
                  <a:schemeClr val="tx1"/>
                </a:solidFill>
                <a:latin typeface="Trebuchet MS" pitchFamily="34" charset="0"/>
              </a:defRPr>
            </a:lvl9pPr>
          </a:lstStyle>
          <a:p>
            <a:r>
              <a:rPr lang="en-CA" dirty="0" smtClean="0">
                <a:latin typeface="Tahoma" pitchFamily="34" charset="0"/>
              </a:rPr>
              <a:t>Information Only - Not Legal Advice</a:t>
            </a:r>
            <a:endParaRPr lang="en-US" dirty="0" smtClean="0">
              <a:latin typeface="Tahoma" pitchFamily="34" charset="0"/>
            </a:endParaRPr>
          </a:p>
        </p:txBody>
      </p:sp>
      <p:sp>
        <p:nvSpPr>
          <p:cNvPr id="29699" name="Rectangle 12"/>
          <p:cNvSpPr>
            <a:spLocks noGrp="1" noChangeArrowheads="1"/>
          </p:cNvSpPr>
          <p:nvPr>
            <p:ph type="ftr" sz="quarter" idx="4"/>
          </p:nvPr>
        </p:nvSpPr>
        <p:spPr>
          <a:noFill/>
        </p:spPr>
        <p:txBody>
          <a:bodyPr/>
          <a:lstStyle>
            <a:lvl1pPr eaLnBrk="0" hangingPunct="0">
              <a:defRPr>
                <a:solidFill>
                  <a:schemeClr val="tx1"/>
                </a:solidFill>
                <a:latin typeface="Trebuchet MS" pitchFamily="34" charset="0"/>
              </a:defRPr>
            </a:lvl1pPr>
            <a:lvl2pPr marL="742708" indent="-285657" eaLnBrk="0" hangingPunct="0">
              <a:defRPr>
                <a:solidFill>
                  <a:schemeClr val="tx1"/>
                </a:solidFill>
                <a:latin typeface="Trebuchet MS" pitchFamily="34" charset="0"/>
              </a:defRPr>
            </a:lvl2pPr>
            <a:lvl3pPr marL="1142627" indent="-228525" eaLnBrk="0" hangingPunct="0">
              <a:defRPr>
                <a:solidFill>
                  <a:schemeClr val="tx1"/>
                </a:solidFill>
                <a:latin typeface="Trebuchet MS" pitchFamily="34" charset="0"/>
              </a:defRPr>
            </a:lvl3pPr>
            <a:lvl4pPr marL="1599676" indent="-228525" eaLnBrk="0" hangingPunct="0">
              <a:defRPr>
                <a:solidFill>
                  <a:schemeClr val="tx1"/>
                </a:solidFill>
                <a:latin typeface="Trebuchet MS" pitchFamily="34" charset="0"/>
              </a:defRPr>
            </a:lvl4pPr>
            <a:lvl5pPr marL="2056728" indent="-228525" eaLnBrk="0" hangingPunct="0">
              <a:defRPr>
                <a:solidFill>
                  <a:schemeClr val="tx1"/>
                </a:solidFill>
                <a:latin typeface="Trebuchet MS" pitchFamily="34" charset="0"/>
              </a:defRPr>
            </a:lvl5pPr>
            <a:lvl6pPr marL="2513778" indent="-228525" eaLnBrk="0" fontAlgn="base" hangingPunct="0">
              <a:spcBef>
                <a:spcPct val="0"/>
              </a:spcBef>
              <a:spcAft>
                <a:spcPct val="0"/>
              </a:spcAft>
              <a:defRPr>
                <a:solidFill>
                  <a:schemeClr val="tx1"/>
                </a:solidFill>
                <a:latin typeface="Trebuchet MS" pitchFamily="34" charset="0"/>
              </a:defRPr>
            </a:lvl6pPr>
            <a:lvl7pPr marL="2970828" indent="-228525" eaLnBrk="0" fontAlgn="base" hangingPunct="0">
              <a:spcBef>
                <a:spcPct val="0"/>
              </a:spcBef>
              <a:spcAft>
                <a:spcPct val="0"/>
              </a:spcAft>
              <a:defRPr>
                <a:solidFill>
                  <a:schemeClr val="tx1"/>
                </a:solidFill>
                <a:latin typeface="Trebuchet MS" pitchFamily="34" charset="0"/>
              </a:defRPr>
            </a:lvl7pPr>
            <a:lvl8pPr marL="3427879" indent="-228525" eaLnBrk="0" fontAlgn="base" hangingPunct="0">
              <a:spcBef>
                <a:spcPct val="0"/>
              </a:spcBef>
              <a:spcAft>
                <a:spcPct val="0"/>
              </a:spcAft>
              <a:defRPr>
                <a:solidFill>
                  <a:schemeClr val="tx1"/>
                </a:solidFill>
                <a:latin typeface="Trebuchet MS" pitchFamily="34" charset="0"/>
              </a:defRPr>
            </a:lvl8pPr>
            <a:lvl9pPr marL="3884929" indent="-228525" eaLnBrk="0" fontAlgn="base" hangingPunct="0">
              <a:spcBef>
                <a:spcPct val="0"/>
              </a:spcBef>
              <a:spcAft>
                <a:spcPct val="0"/>
              </a:spcAft>
              <a:defRPr>
                <a:solidFill>
                  <a:schemeClr val="tx1"/>
                </a:solidFill>
                <a:latin typeface="Trebuchet MS" pitchFamily="34" charset="0"/>
              </a:defRPr>
            </a:lvl9pPr>
          </a:lstStyle>
          <a:p>
            <a:r>
              <a:rPr lang="en-US" dirty="0" smtClean="0">
                <a:latin typeface="Tahoma" pitchFamily="34" charset="0"/>
              </a:rPr>
              <a:t>Copyright 2012  Igor Ellyn.   ELLYN LAW LLP  www.ellynlaw.com</a:t>
            </a:r>
          </a:p>
        </p:txBody>
      </p:sp>
      <p:sp>
        <p:nvSpPr>
          <p:cNvPr id="29700" name="Rectangle 13"/>
          <p:cNvSpPr>
            <a:spLocks noGrp="1" noChangeArrowheads="1"/>
          </p:cNvSpPr>
          <p:nvPr>
            <p:ph type="sldNum" sz="quarter" idx="5"/>
          </p:nvPr>
        </p:nvSpPr>
        <p:spPr>
          <a:xfrm>
            <a:off x="6537920" y="9121777"/>
            <a:ext cx="777280" cy="479425"/>
          </a:xfrm>
          <a:prstGeom prst="rect">
            <a:avLst/>
          </a:prstGeom>
          <a:noFill/>
        </p:spPr>
        <p:txBody>
          <a:bodyPr lIns="91425" tIns="45713" rIns="91425" bIns="45713"/>
          <a:lstStyle>
            <a:lvl1pPr eaLnBrk="0" hangingPunct="0">
              <a:defRPr>
                <a:solidFill>
                  <a:schemeClr val="tx1"/>
                </a:solidFill>
                <a:latin typeface="Trebuchet MS" pitchFamily="34" charset="0"/>
              </a:defRPr>
            </a:lvl1pPr>
            <a:lvl2pPr marL="742708" indent="-285657" eaLnBrk="0" hangingPunct="0">
              <a:defRPr>
                <a:solidFill>
                  <a:schemeClr val="tx1"/>
                </a:solidFill>
                <a:latin typeface="Trebuchet MS" pitchFamily="34" charset="0"/>
              </a:defRPr>
            </a:lvl2pPr>
            <a:lvl3pPr marL="1142627" indent="-228525" eaLnBrk="0" hangingPunct="0">
              <a:defRPr>
                <a:solidFill>
                  <a:schemeClr val="tx1"/>
                </a:solidFill>
                <a:latin typeface="Trebuchet MS" pitchFamily="34" charset="0"/>
              </a:defRPr>
            </a:lvl3pPr>
            <a:lvl4pPr marL="1599676" indent="-228525" eaLnBrk="0" hangingPunct="0">
              <a:defRPr>
                <a:solidFill>
                  <a:schemeClr val="tx1"/>
                </a:solidFill>
                <a:latin typeface="Trebuchet MS" pitchFamily="34" charset="0"/>
              </a:defRPr>
            </a:lvl4pPr>
            <a:lvl5pPr marL="2056728" indent="-228525" eaLnBrk="0" hangingPunct="0">
              <a:defRPr>
                <a:solidFill>
                  <a:schemeClr val="tx1"/>
                </a:solidFill>
                <a:latin typeface="Trebuchet MS" pitchFamily="34" charset="0"/>
              </a:defRPr>
            </a:lvl5pPr>
            <a:lvl6pPr marL="2513778" indent="-228525" eaLnBrk="0" fontAlgn="base" hangingPunct="0">
              <a:spcBef>
                <a:spcPct val="0"/>
              </a:spcBef>
              <a:spcAft>
                <a:spcPct val="0"/>
              </a:spcAft>
              <a:defRPr>
                <a:solidFill>
                  <a:schemeClr val="tx1"/>
                </a:solidFill>
                <a:latin typeface="Trebuchet MS" pitchFamily="34" charset="0"/>
              </a:defRPr>
            </a:lvl6pPr>
            <a:lvl7pPr marL="2970828" indent="-228525" eaLnBrk="0" fontAlgn="base" hangingPunct="0">
              <a:spcBef>
                <a:spcPct val="0"/>
              </a:spcBef>
              <a:spcAft>
                <a:spcPct val="0"/>
              </a:spcAft>
              <a:defRPr>
                <a:solidFill>
                  <a:schemeClr val="tx1"/>
                </a:solidFill>
                <a:latin typeface="Trebuchet MS" pitchFamily="34" charset="0"/>
              </a:defRPr>
            </a:lvl7pPr>
            <a:lvl8pPr marL="3427879" indent="-228525" eaLnBrk="0" fontAlgn="base" hangingPunct="0">
              <a:spcBef>
                <a:spcPct val="0"/>
              </a:spcBef>
              <a:spcAft>
                <a:spcPct val="0"/>
              </a:spcAft>
              <a:defRPr>
                <a:solidFill>
                  <a:schemeClr val="tx1"/>
                </a:solidFill>
                <a:latin typeface="Trebuchet MS" pitchFamily="34" charset="0"/>
              </a:defRPr>
            </a:lvl8pPr>
            <a:lvl9pPr marL="3884929" indent="-228525" eaLnBrk="0" fontAlgn="base" hangingPunct="0">
              <a:spcBef>
                <a:spcPct val="0"/>
              </a:spcBef>
              <a:spcAft>
                <a:spcPct val="0"/>
              </a:spcAft>
              <a:defRPr>
                <a:solidFill>
                  <a:schemeClr val="tx1"/>
                </a:solidFill>
                <a:latin typeface="Trebuchet MS" pitchFamily="34" charset="0"/>
              </a:defRPr>
            </a:lvl9pPr>
          </a:lstStyle>
          <a:p>
            <a:fld id="{88B2A107-C95A-4610-9FBF-6954A0ADFAEF}" type="slidenum">
              <a:rPr lang="en-US" smtClean="0">
                <a:latin typeface="Tahoma" pitchFamily="34" charset="0"/>
              </a:rPr>
              <a:pPr/>
              <a:t>28</a:t>
            </a:fld>
            <a:endParaRPr lang="en-US" dirty="0" smtClean="0">
              <a:latin typeface="Tahoma" pitchFamily="34" charset="0"/>
            </a:endParaRPr>
          </a:p>
        </p:txBody>
      </p:sp>
      <p:sp>
        <p:nvSpPr>
          <p:cNvPr id="29701" name="Rectangle 2"/>
          <p:cNvSpPr>
            <a:spLocks noGrp="1" noRot="1" noChangeAspect="1" noChangeArrowheads="1" noTextEdit="1"/>
          </p:cNvSpPr>
          <p:nvPr>
            <p:ph type="sldImg"/>
          </p:nvPr>
        </p:nvSpPr>
        <p:spPr>
          <a:ln/>
        </p:spPr>
      </p:sp>
      <p:sp>
        <p:nvSpPr>
          <p:cNvPr id="29702" name="Rectangle 3"/>
          <p:cNvSpPr>
            <a:spLocks noGrp="1" noChangeArrowheads="1"/>
          </p:cNvSpPr>
          <p:nvPr>
            <p:ph type="body" idx="1"/>
          </p:nvPr>
        </p:nvSpPr>
        <p:spPr>
          <a:noFill/>
        </p:spPr>
        <p:txBody>
          <a:bodyPr/>
          <a:lstStyle/>
          <a:p>
            <a:endParaRPr lang="en-US" dirty="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Header Placeholder 3"/>
          <p:cNvSpPr>
            <a:spLocks noGrp="1"/>
          </p:cNvSpPr>
          <p:nvPr>
            <p:ph type="hdr" sz="quarter" idx="10"/>
          </p:nvPr>
        </p:nvSpPr>
        <p:spPr/>
        <p:txBody>
          <a:bodyPr/>
          <a:lstStyle/>
          <a:p>
            <a:pPr>
              <a:defRPr/>
            </a:pPr>
            <a:r>
              <a:rPr lang="en-CA" dirty="0" smtClean="0"/>
              <a:t>Information Only - Not Legal Advice</a:t>
            </a:r>
            <a:endParaRPr lang="en-US" dirty="0"/>
          </a:p>
        </p:txBody>
      </p:sp>
      <p:sp>
        <p:nvSpPr>
          <p:cNvPr id="5" name="Footer Placeholder 4"/>
          <p:cNvSpPr>
            <a:spLocks noGrp="1"/>
          </p:cNvSpPr>
          <p:nvPr>
            <p:ph type="ftr" sz="quarter" idx="11"/>
          </p:nvPr>
        </p:nvSpPr>
        <p:spPr/>
        <p:txBody>
          <a:bodyPr/>
          <a:lstStyle/>
          <a:p>
            <a:pPr>
              <a:defRPr/>
            </a:pPr>
            <a:r>
              <a:rPr lang="en-US" dirty="0" smtClean="0"/>
              <a:t>Copyright 2012  Igor Ellyn.   ELLYN LAW LLP  www.ellynlaw.com</a:t>
            </a:r>
            <a:endParaRPr lang="en-US" dirty="0"/>
          </a:p>
        </p:txBody>
      </p:sp>
      <p:sp>
        <p:nvSpPr>
          <p:cNvPr id="6" name="Slide Number Placeholder 5"/>
          <p:cNvSpPr>
            <a:spLocks noGrp="1"/>
          </p:cNvSpPr>
          <p:nvPr>
            <p:ph type="sldNum" sz="quarter" idx="12"/>
          </p:nvPr>
        </p:nvSpPr>
        <p:spPr>
          <a:xfrm>
            <a:off x="6537920" y="9121777"/>
            <a:ext cx="777280" cy="479425"/>
          </a:xfrm>
          <a:prstGeom prst="rect">
            <a:avLst/>
          </a:prstGeom>
        </p:spPr>
        <p:txBody>
          <a:bodyPr lIns="91425" tIns="45713" rIns="91425" bIns="45713"/>
          <a:lstStyle/>
          <a:p>
            <a:pPr>
              <a:defRPr/>
            </a:pPr>
            <a:fld id="{536B1A93-728A-4C8D-B530-21BB5EB608B6}" type="slidenum">
              <a:rPr lang="en-US" smtClean="0"/>
              <a:pPr>
                <a:defRPr/>
              </a:pPr>
              <a:t>29</a:t>
            </a:fld>
            <a:endParaRPr lang="en-US" dirty="0"/>
          </a:p>
        </p:txBody>
      </p:sp>
    </p:spTree>
    <p:extLst>
      <p:ext uri="{BB962C8B-B14F-4D97-AF65-F5344CB8AC3E}">
        <p14:creationId xmlns:p14="http://schemas.microsoft.com/office/powerpoint/2010/main" val="2044617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8"/>
          <p:cNvSpPr>
            <a:spLocks noGrp="1" noChangeArrowheads="1"/>
          </p:cNvSpPr>
          <p:nvPr>
            <p:ph type="hdr" sz="quarter"/>
          </p:nvPr>
        </p:nvSpPr>
        <p:spPr>
          <a:noFill/>
        </p:spPr>
        <p:txBody>
          <a:bodyPr/>
          <a:lstStyle>
            <a:lvl1pPr eaLnBrk="0" hangingPunct="0">
              <a:defRPr>
                <a:solidFill>
                  <a:schemeClr val="tx1"/>
                </a:solidFill>
                <a:latin typeface="Trebuchet MS" pitchFamily="34" charset="0"/>
              </a:defRPr>
            </a:lvl1pPr>
            <a:lvl2pPr marL="742708" indent="-285657" eaLnBrk="0" hangingPunct="0">
              <a:defRPr>
                <a:solidFill>
                  <a:schemeClr val="tx1"/>
                </a:solidFill>
                <a:latin typeface="Trebuchet MS" pitchFamily="34" charset="0"/>
              </a:defRPr>
            </a:lvl2pPr>
            <a:lvl3pPr marL="1142627" indent="-228525" eaLnBrk="0" hangingPunct="0">
              <a:defRPr>
                <a:solidFill>
                  <a:schemeClr val="tx1"/>
                </a:solidFill>
                <a:latin typeface="Trebuchet MS" pitchFamily="34" charset="0"/>
              </a:defRPr>
            </a:lvl3pPr>
            <a:lvl4pPr marL="1599676" indent="-228525" eaLnBrk="0" hangingPunct="0">
              <a:defRPr>
                <a:solidFill>
                  <a:schemeClr val="tx1"/>
                </a:solidFill>
                <a:latin typeface="Trebuchet MS" pitchFamily="34" charset="0"/>
              </a:defRPr>
            </a:lvl4pPr>
            <a:lvl5pPr marL="2056728" indent="-228525" eaLnBrk="0" hangingPunct="0">
              <a:defRPr>
                <a:solidFill>
                  <a:schemeClr val="tx1"/>
                </a:solidFill>
                <a:latin typeface="Trebuchet MS" pitchFamily="34" charset="0"/>
              </a:defRPr>
            </a:lvl5pPr>
            <a:lvl6pPr marL="2513778" indent="-228525" eaLnBrk="0" fontAlgn="base" hangingPunct="0">
              <a:spcBef>
                <a:spcPct val="0"/>
              </a:spcBef>
              <a:spcAft>
                <a:spcPct val="0"/>
              </a:spcAft>
              <a:defRPr>
                <a:solidFill>
                  <a:schemeClr val="tx1"/>
                </a:solidFill>
                <a:latin typeface="Trebuchet MS" pitchFamily="34" charset="0"/>
              </a:defRPr>
            </a:lvl6pPr>
            <a:lvl7pPr marL="2970828" indent="-228525" eaLnBrk="0" fontAlgn="base" hangingPunct="0">
              <a:spcBef>
                <a:spcPct val="0"/>
              </a:spcBef>
              <a:spcAft>
                <a:spcPct val="0"/>
              </a:spcAft>
              <a:defRPr>
                <a:solidFill>
                  <a:schemeClr val="tx1"/>
                </a:solidFill>
                <a:latin typeface="Trebuchet MS" pitchFamily="34" charset="0"/>
              </a:defRPr>
            </a:lvl7pPr>
            <a:lvl8pPr marL="3427879" indent="-228525" eaLnBrk="0" fontAlgn="base" hangingPunct="0">
              <a:spcBef>
                <a:spcPct val="0"/>
              </a:spcBef>
              <a:spcAft>
                <a:spcPct val="0"/>
              </a:spcAft>
              <a:defRPr>
                <a:solidFill>
                  <a:schemeClr val="tx1"/>
                </a:solidFill>
                <a:latin typeface="Trebuchet MS" pitchFamily="34" charset="0"/>
              </a:defRPr>
            </a:lvl8pPr>
            <a:lvl9pPr marL="3884929" indent="-228525" eaLnBrk="0" fontAlgn="base" hangingPunct="0">
              <a:spcBef>
                <a:spcPct val="0"/>
              </a:spcBef>
              <a:spcAft>
                <a:spcPct val="0"/>
              </a:spcAft>
              <a:defRPr>
                <a:solidFill>
                  <a:schemeClr val="tx1"/>
                </a:solidFill>
                <a:latin typeface="Trebuchet MS" pitchFamily="34" charset="0"/>
              </a:defRPr>
            </a:lvl9pPr>
          </a:lstStyle>
          <a:p>
            <a:r>
              <a:rPr lang="en-CA" dirty="0" smtClean="0">
                <a:latin typeface="Tahoma" pitchFamily="34" charset="0"/>
              </a:rPr>
              <a:t>Information Only - Not Legal Advice</a:t>
            </a:r>
            <a:endParaRPr lang="en-US" dirty="0" smtClean="0">
              <a:latin typeface="Tahoma" pitchFamily="34" charset="0"/>
            </a:endParaRPr>
          </a:p>
        </p:txBody>
      </p:sp>
      <p:sp>
        <p:nvSpPr>
          <p:cNvPr id="29699" name="Rectangle 12"/>
          <p:cNvSpPr>
            <a:spLocks noGrp="1" noChangeArrowheads="1"/>
          </p:cNvSpPr>
          <p:nvPr>
            <p:ph type="ftr" sz="quarter" idx="4"/>
          </p:nvPr>
        </p:nvSpPr>
        <p:spPr>
          <a:noFill/>
        </p:spPr>
        <p:txBody>
          <a:bodyPr/>
          <a:lstStyle>
            <a:lvl1pPr eaLnBrk="0" hangingPunct="0">
              <a:defRPr>
                <a:solidFill>
                  <a:schemeClr val="tx1"/>
                </a:solidFill>
                <a:latin typeface="Trebuchet MS" pitchFamily="34" charset="0"/>
              </a:defRPr>
            </a:lvl1pPr>
            <a:lvl2pPr marL="742708" indent="-285657" eaLnBrk="0" hangingPunct="0">
              <a:defRPr>
                <a:solidFill>
                  <a:schemeClr val="tx1"/>
                </a:solidFill>
                <a:latin typeface="Trebuchet MS" pitchFamily="34" charset="0"/>
              </a:defRPr>
            </a:lvl2pPr>
            <a:lvl3pPr marL="1142627" indent="-228525" eaLnBrk="0" hangingPunct="0">
              <a:defRPr>
                <a:solidFill>
                  <a:schemeClr val="tx1"/>
                </a:solidFill>
                <a:latin typeface="Trebuchet MS" pitchFamily="34" charset="0"/>
              </a:defRPr>
            </a:lvl3pPr>
            <a:lvl4pPr marL="1599676" indent="-228525" eaLnBrk="0" hangingPunct="0">
              <a:defRPr>
                <a:solidFill>
                  <a:schemeClr val="tx1"/>
                </a:solidFill>
                <a:latin typeface="Trebuchet MS" pitchFamily="34" charset="0"/>
              </a:defRPr>
            </a:lvl4pPr>
            <a:lvl5pPr marL="2056728" indent="-228525" eaLnBrk="0" hangingPunct="0">
              <a:defRPr>
                <a:solidFill>
                  <a:schemeClr val="tx1"/>
                </a:solidFill>
                <a:latin typeface="Trebuchet MS" pitchFamily="34" charset="0"/>
              </a:defRPr>
            </a:lvl5pPr>
            <a:lvl6pPr marL="2513778" indent="-228525" eaLnBrk="0" fontAlgn="base" hangingPunct="0">
              <a:spcBef>
                <a:spcPct val="0"/>
              </a:spcBef>
              <a:spcAft>
                <a:spcPct val="0"/>
              </a:spcAft>
              <a:defRPr>
                <a:solidFill>
                  <a:schemeClr val="tx1"/>
                </a:solidFill>
                <a:latin typeface="Trebuchet MS" pitchFamily="34" charset="0"/>
              </a:defRPr>
            </a:lvl6pPr>
            <a:lvl7pPr marL="2970828" indent="-228525" eaLnBrk="0" fontAlgn="base" hangingPunct="0">
              <a:spcBef>
                <a:spcPct val="0"/>
              </a:spcBef>
              <a:spcAft>
                <a:spcPct val="0"/>
              </a:spcAft>
              <a:defRPr>
                <a:solidFill>
                  <a:schemeClr val="tx1"/>
                </a:solidFill>
                <a:latin typeface="Trebuchet MS" pitchFamily="34" charset="0"/>
              </a:defRPr>
            </a:lvl7pPr>
            <a:lvl8pPr marL="3427879" indent="-228525" eaLnBrk="0" fontAlgn="base" hangingPunct="0">
              <a:spcBef>
                <a:spcPct val="0"/>
              </a:spcBef>
              <a:spcAft>
                <a:spcPct val="0"/>
              </a:spcAft>
              <a:defRPr>
                <a:solidFill>
                  <a:schemeClr val="tx1"/>
                </a:solidFill>
                <a:latin typeface="Trebuchet MS" pitchFamily="34" charset="0"/>
              </a:defRPr>
            </a:lvl8pPr>
            <a:lvl9pPr marL="3884929" indent="-228525" eaLnBrk="0" fontAlgn="base" hangingPunct="0">
              <a:spcBef>
                <a:spcPct val="0"/>
              </a:spcBef>
              <a:spcAft>
                <a:spcPct val="0"/>
              </a:spcAft>
              <a:defRPr>
                <a:solidFill>
                  <a:schemeClr val="tx1"/>
                </a:solidFill>
                <a:latin typeface="Trebuchet MS" pitchFamily="34" charset="0"/>
              </a:defRPr>
            </a:lvl9pPr>
          </a:lstStyle>
          <a:p>
            <a:r>
              <a:rPr lang="en-US" dirty="0" smtClean="0">
                <a:latin typeface="Tahoma" pitchFamily="34" charset="0"/>
              </a:rPr>
              <a:t>Copyright 2012  Igor Ellyn.   ELLYN LAW LLP  www.ellynlaw.com</a:t>
            </a:r>
          </a:p>
        </p:txBody>
      </p:sp>
      <p:sp>
        <p:nvSpPr>
          <p:cNvPr id="29700" name="Rectangle 13"/>
          <p:cNvSpPr>
            <a:spLocks noGrp="1" noChangeArrowheads="1"/>
          </p:cNvSpPr>
          <p:nvPr>
            <p:ph type="sldNum" sz="quarter" idx="5"/>
          </p:nvPr>
        </p:nvSpPr>
        <p:spPr>
          <a:xfrm>
            <a:off x="6537920" y="9121777"/>
            <a:ext cx="777280" cy="479425"/>
          </a:xfrm>
          <a:prstGeom prst="rect">
            <a:avLst/>
          </a:prstGeom>
          <a:noFill/>
        </p:spPr>
        <p:txBody>
          <a:bodyPr lIns="91425" tIns="45713" rIns="91425" bIns="45713"/>
          <a:lstStyle>
            <a:lvl1pPr eaLnBrk="0" hangingPunct="0">
              <a:defRPr>
                <a:solidFill>
                  <a:schemeClr val="tx1"/>
                </a:solidFill>
                <a:latin typeface="Trebuchet MS" pitchFamily="34" charset="0"/>
              </a:defRPr>
            </a:lvl1pPr>
            <a:lvl2pPr marL="742708" indent="-285657" eaLnBrk="0" hangingPunct="0">
              <a:defRPr>
                <a:solidFill>
                  <a:schemeClr val="tx1"/>
                </a:solidFill>
                <a:latin typeface="Trebuchet MS" pitchFamily="34" charset="0"/>
              </a:defRPr>
            </a:lvl2pPr>
            <a:lvl3pPr marL="1142627" indent="-228525" eaLnBrk="0" hangingPunct="0">
              <a:defRPr>
                <a:solidFill>
                  <a:schemeClr val="tx1"/>
                </a:solidFill>
                <a:latin typeface="Trebuchet MS" pitchFamily="34" charset="0"/>
              </a:defRPr>
            </a:lvl3pPr>
            <a:lvl4pPr marL="1599676" indent="-228525" eaLnBrk="0" hangingPunct="0">
              <a:defRPr>
                <a:solidFill>
                  <a:schemeClr val="tx1"/>
                </a:solidFill>
                <a:latin typeface="Trebuchet MS" pitchFamily="34" charset="0"/>
              </a:defRPr>
            </a:lvl4pPr>
            <a:lvl5pPr marL="2056728" indent="-228525" eaLnBrk="0" hangingPunct="0">
              <a:defRPr>
                <a:solidFill>
                  <a:schemeClr val="tx1"/>
                </a:solidFill>
                <a:latin typeface="Trebuchet MS" pitchFamily="34" charset="0"/>
              </a:defRPr>
            </a:lvl5pPr>
            <a:lvl6pPr marL="2513778" indent="-228525" eaLnBrk="0" fontAlgn="base" hangingPunct="0">
              <a:spcBef>
                <a:spcPct val="0"/>
              </a:spcBef>
              <a:spcAft>
                <a:spcPct val="0"/>
              </a:spcAft>
              <a:defRPr>
                <a:solidFill>
                  <a:schemeClr val="tx1"/>
                </a:solidFill>
                <a:latin typeface="Trebuchet MS" pitchFamily="34" charset="0"/>
              </a:defRPr>
            </a:lvl6pPr>
            <a:lvl7pPr marL="2970828" indent="-228525" eaLnBrk="0" fontAlgn="base" hangingPunct="0">
              <a:spcBef>
                <a:spcPct val="0"/>
              </a:spcBef>
              <a:spcAft>
                <a:spcPct val="0"/>
              </a:spcAft>
              <a:defRPr>
                <a:solidFill>
                  <a:schemeClr val="tx1"/>
                </a:solidFill>
                <a:latin typeface="Trebuchet MS" pitchFamily="34" charset="0"/>
              </a:defRPr>
            </a:lvl7pPr>
            <a:lvl8pPr marL="3427879" indent="-228525" eaLnBrk="0" fontAlgn="base" hangingPunct="0">
              <a:spcBef>
                <a:spcPct val="0"/>
              </a:spcBef>
              <a:spcAft>
                <a:spcPct val="0"/>
              </a:spcAft>
              <a:defRPr>
                <a:solidFill>
                  <a:schemeClr val="tx1"/>
                </a:solidFill>
                <a:latin typeface="Trebuchet MS" pitchFamily="34" charset="0"/>
              </a:defRPr>
            </a:lvl8pPr>
            <a:lvl9pPr marL="3884929" indent="-228525" eaLnBrk="0" fontAlgn="base" hangingPunct="0">
              <a:spcBef>
                <a:spcPct val="0"/>
              </a:spcBef>
              <a:spcAft>
                <a:spcPct val="0"/>
              </a:spcAft>
              <a:defRPr>
                <a:solidFill>
                  <a:schemeClr val="tx1"/>
                </a:solidFill>
                <a:latin typeface="Trebuchet MS" pitchFamily="34" charset="0"/>
              </a:defRPr>
            </a:lvl9pPr>
          </a:lstStyle>
          <a:p>
            <a:fld id="{88B2A107-C95A-4610-9FBF-6954A0ADFAEF}" type="slidenum">
              <a:rPr lang="en-US" smtClean="0">
                <a:latin typeface="Tahoma" pitchFamily="34" charset="0"/>
              </a:rPr>
              <a:pPr/>
              <a:t>3</a:t>
            </a:fld>
            <a:endParaRPr lang="en-US" dirty="0" smtClean="0">
              <a:latin typeface="Tahoma" pitchFamily="34" charset="0"/>
            </a:endParaRPr>
          </a:p>
        </p:txBody>
      </p:sp>
      <p:sp>
        <p:nvSpPr>
          <p:cNvPr id="29701" name="Rectangle 2"/>
          <p:cNvSpPr>
            <a:spLocks noGrp="1" noRot="1" noChangeAspect="1" noChangeArrowheads="1" noTextEdit="1"/>
          </p:cNvSpPr>
          <p:nvPr>
            <p:ph type="sldImg"/>
          </p:nvPr>
        </p:nvSpPr>
        <p:spPr>
          <a:ln/>
        </p:spPr>
      </p:sp>
      <p:sp>
        <p:nvSpPr>
          <p:cNvPr id="29702" name="Rectangle 3"/>
          <p:cNvSpPr>
            <a:spLocks noGrp="1" noChangeArrowheads="1"/>
          </p:cNvSpPr>
          <p:nvPr>
            <p:ph type="body" idx="1"/>
          </p:nvPr>
        </p:nvSpPr>
        <p:spPr>
          <a:noFill/>
        </p:spPr>
        <p:txBody>
          <a:bodyPr/>
          <a:lstStyle/>
          <a:p>
            <a:endParaRPr lang="en-US" dirty="0"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8"/>
          <p:cNvSpPr>
            <a:spLocks noGrp="1" noChangeArrowheads="1"/>
          </p:cNvSpPr>
          <p:nvPr>
            <p:ph type="hdr" sz="quarter"/>
          </p:nvPr>
        </p:nvSpPr>
        <p:spPr>
          <a:noFill/>
        </p:spPr>
        <p:txBody>
          <a:bodyPr/>
          <a:lstStyle>
            <a:lvl1pPr eaLnBrk="0" hangingPunct="0">
              <a:defRPr>
                <a:solidFill>
                  <a:schemeClr val="tx1"/>
                </a:solidFill>
                <a:latin typeface="Trebuchet MS" pitchFamily="34" charset="0"/>
              </a:defRPr>
            </a:lvl1pPr>
            <a:lvl2pPr marL="742708" indent="-285657" eaLnBrk="0" hangingPunct="0">
              <a:defRPr>
                <a:solidFill>
                  <a:schemeClr val="tx1"/>
                </a:solidFill>
                <a:latin typeface="Trebuchet MS" pitchFamily="34" charset="0"/>
              </a:defRPr>
            </a:lvl2pPr>
            <a:lvl3pPr marL="1142627" indent="-228525" eaLnBrk="0" hangingPunct="0">
              <a:defRPr>
                <a:solidFill>
                  <a:schemeClr val="tx1"/>
                </a:solidFill>
                <a:latin typeface="Trebuchet MS" pitchFamily="34" charset="0"/>
              </a:defRPr>
            </a:lvl3pPr>
            <a:lvl4pPr marL="1599676" indent="-228525" eaLnBrk="0" hangingPunct="0">
              <a:defRPr>
                <a:solidFill>
                  <a:schemeClr val="tx1"/>
                </a:solidFill>
                <a:latin typeface="Trebuchet MS" pitchFamily="34" charset="0"/>
              </a:defRPr>
            </a:lvl4pPr>
            <a:lvl5pPr marL="2056728" indent="-228525" eaLnBrk="0" hangingPunct="0">
              <a:defRPr>
                <a:solidFill>
                  <a:schemeClr val="tx1"/>
                </a:solidFill>
                <a:latin typeface="Trebuchet MS" pitchFamily="34" charset="0"/>
              </a:defRPr>
            </a:lvl5pPr>
            <a:lvl6pPr marL="2513778" indent="-228525" eaLnBrk="0" fontAlgn="base" hangingPunct="0">
              <a:spcBef>
                <a:spcPct val="0"/>
              </a:spcBef>
              <a:spcAft>
                <a:spcPct val="0"/>
              </a:spcAft>
              <a:defRPr>
                <a:solidFill>
                  <a:schemeClr val="tx1"/>
                </a:solidFill>
                <a:latin typeface="Trebuchet MS" pitchFamily="34" charset="0"/>
              </a:defRPr>
            </a:lvl6pPr>
            <a:lvl7pPr marL="2970828" indent="-228525" eaLnBrk="0" fontAlgn="base" hangingPunct="0">
              <a:spcBef>
                <a:spcPct val="0"/>
              </a:spcBef>
              <a:spcAft>
                <a:spcPct val="0"/>
              </a:spcAft>
              <a:defRPr>
                <a:solidFill>
                  <a:schemeClr val="tx1"/>
                </a:solidFill>
                <a:latin typeface="Trebuchet MS" pitchFamily="34" charset="0"/>
              </a:defRPr>
            </a:lvl7pPr>
            <a:lvl8pPr marL="3427879" indent="-228525" eaLnBrk="0" fontAlgn="base" hangingPunct="0">
              <a:spcBef>
                <a:spcPct val="0"/>
              </a:spcBef>
              <a:spcAft>
                <a:spcPct val="0"/>
              </a:spcAft>
              <a:defRPr>
                <a:solidFill>
                  <a:schemeClr val="tx1"/>
                </a:solidFill>
                <a:latin typeface="Trebuchet MS" pitchFamily="34" charset="0"/>
              </a:defRPr>
            </a:lvl8pPr>
            <a:lvl9pPr marL="3884929" indent="-228525" eaLnBrk="0" fontAlgn="base" hangingPunct="0">
              <a:spcBef>
                <a:spcPct val="0"/>
              </a:spcBef>
              <a:spcAft>
                <a:spcPct val="0"/>
              </a:spcAft>
              <a:defRPr>
                <a:solidFill>
                  <a:schemeClr val="tx1"/>
                </a:solidFill>
                <a:latin typeface="Trebuchet MS" pitchFamily="34" charset="0"/>
              </a:defRPr>
            </a:lvl9pPr>
          </a:lstStyle>
          <a:p>
            <a:r>
              <a:rPr lang="en-CA" dirty="0" smtClean="0">
                <a:latin typeface="Tahoma" pitchFamily="34" charset="0"/>
              </a:rPr>
              <a:t>Information Only - Not Legal Advice</a:t>
            </a:r>
            <a:endParaRPr lang="en-US" dirty="0" smtClean="0">
              <a:latin typeface="Tahoma" pitchFamily="34" charset="0"/>
            </a:endParaRPr>
          </a:p>
        </p:txBody>
      </p:sp>
      <p:sp>
        <p:nvSpPr>
          <p:cNvPr id="51203" name="Rectangle 12"/>
          <p:cNvSpPr>
            <a:spLocks noGrp="1" noChangeArrowheads="1"/>
          </p:cNvSpPr>
          <p:nvPr>
            <p:ph type="ftr" sz="quarter" idx="4"/>
          </p:nvPr>
        </p:nvSpPr>
        <p:spPr>
          <a:noFill/>
        </p:spPr>
        <p:txBody>
          <a:bodyPr/>
          <a:lstStyle>
            <a:lvl1pPr eaLnBrk="0" hangingPunct="0">
              <a:defRPr>
                <a:solidFill>
                  <a:schemeClr val="tx1"/>
                </a:solidFill>
                <a:latin typeface="Trebuchet MS" pitchFamily="34" charset="0"/>
              </a:defRPr>
            </a:lvl1pPr>
            <a:lvl2pPr marL="742708" indent="-285657" eaLnBrk="0" hangingPunct="0">
              <a:defRPr>
                <a:solidFill>
                  <a:schemeClr val="tx1"/>
                </a:solidFill>
                <a:latin typeface="Trebuchet MS" pitchFamily="34" charset="0"/>
              </a:defRPr>
            </a:lvl2pPr>
            <a:lvl3pPr marL="1142627" indent="-228525" eaLnBrk="0" hangingPunct="0">
              <a:defRPr>
                <a:solidFill>
                  <a:schemeClr val="tx1"/>
                </a:solidFill>
                <a:latin typeface="Trebuchet MS" pitchFamily="34" charset="0"/>
              </a:defRPr>
            </a:lvl3pPr>
            <a:lvl4pPr marL="1599676" indent="-228525" eaLnBrk="0" hangingPunct="0">
              <a:defRPr>
                <a:solidFill>
                  <a:schemeClr val="tx1"/>
                </a:solidFill>
                <a:latin typeface="Trebuchet MS" pitchFamily="34" charset="0"/>
              </a:defRPr>
            </a:lvl4pPr>
            <a:lvl5pPr marL="2056728" indent="-228525" eaLnBrk="0" hangingPunct="0">
              <a:defRPr>
                <a:solidFill>
                  <a:schemeClr val="tx1"/>
                </a:solidFill>
                <a:latin typeface="Trebuchet MS" pitchFamily="34" charset="0"/>
              </a:defRPr>
            </a:lvl5pPr>
            <a:lvl6pPr marL="2513778" indent="-228525" eaLnBrk="0" fontAlgn="base" hangingPunct="0">
              <a:spcBef>
                <a:spcPct val="0"/>
              </a:spcBef>
              <a:spcAft>
                <a:spcPct val="0"/>
              </a:spcAft>
              <a:defRPr>
                <a:solidFill>
                  <a:schemeClr val="tx1"/>
                </a:solidFill>
                <a:latin typeface="Trebuchet MS" pitchFamily="34" charset="0"/>
              </a:defRPr>
            </a:lvl6pPr>
            <a:lvl7pPr marL="2970828" indent="-228525" eaLnBrk="0" fontAlgn="base" hangingPunct="0">
              <a:spcBef>
                <a:spcPct val="0"/>
              </a:spcBef>
              <a:spcAft>
                <a:spcPct val="0"/>
              </a:spcAft>
              <a:defRPr>
                <a:solidFill>
                  <a:schemeClr val="tx1"/>
                </a:solidFill>
                <a:latin typeface="Trebuchet MS" pitchFamily="34" charset="0"/>
              </a:defRPr>
            </a:lvl7pPr>
            <a:lvl8pPr marL="3427879" indent="-228525" eaLnBrk="0" fontAlgn="base" hangingPunct="0">
              <a:spcBef>
                <a:spcPct val="0"/>
              </a:spcBef>
              <a:spcAft>
                <a:spcPct val="0"/>
              </a:spcAft>
              <a:defRPr>
                <a:solidFill>
                  <a:schemeClr val="tx1"/>
                </a:solidFill>
                <a:latin typeface="Trebuchet MS" pitchFamily="34" charset="0"/>
              </a:defRPr>
            </a:lvl8pPr>
            <a:lvl9pPr marL="3884929" indent="-228525" eaLnBrk="0" fontAlgn="base" hangingPunct="0">
              <a:spcBef>
                <a:spcPct val="0"/>
              </a:spcBef>
              <a:spcAft>
                <a:spcPct val="0"/>
              </a:spcAft>
              <a:defRPr>
                <a:solidFill>
                  <a:schemeClr val="tx1"/>
                </a:solidFill>
                <a:latin typeface="Trebuchet MS" pitchFamily="34" charset="0"/>
              </a:defRPr>
            </a:lvl9pPr>
          </a:lstStyle>
          <a:p>
            <a:r>
              <a:rPr lang="en-US" dirty="0" smtClean="0">
                <a:latin typeface="Tahoma" pitchFamily="34" charset="0"/>
              </a:rPr>
              <a:t>Copyright 2012  Igor Ellyn.   ELLYN LAW LLP  www.ellynlaw.com</a:t>
            </a:r>
          </a:p>
        </p:txBody>
      </p:sp>
      <p:sp>
        <p:nvSpPr>
          <p:cNvPr id="51204" name="Rectangle 13"/>
          <p:cNvSpPr>
            <a:spLocks noGrp="1" noChangeArrowheads="1"/>
          </p:cNvSpPr>
          <p:nvPr>
            <p:ph type="sldNum" sz="quarter" idx="5"/>
          </p:nvPr>
        </p:nvSpPr>
        <p:spPr>
          <a:xfrm>
            <a:off x="6537920" y="9121777"/>
            <a:ext cx="777280" cy="479425"/>
          </a:xfrm>
          <a:prstGeom prst="rect">
            <a:avLst/>
          </a:prstGeom>
          <a:noFill/>
        </p:spPr>
        <p:txBody>
          <a:bodyPr lIns="91425" tIns="45713" rIns="91425" bIns="45713"/>
          <a:lstStyle>
            <a:lvl1pPr eaLnBrk="0" hangingPunct="0">
              <a:defRPr>
                <a:solidFill>
                  <a:schemeClr val="tx1"/>
                </a:solidFill>
                <a:latin typeface="Trebuchet MS" pitchFamily="34" charset="0"/>
              </a:defRPr>
            </a:lvl1pPr>
            <a:lvl2pPr marL="742708" indent="-285657" eaLnBrk="0" hangingPunct="0">
              <a:defRPr>
                <a:solidFill>
                  <a:schemeClr val="tx1"/>
                </a:solidFill>
                <a:latin typeface="Trebuchet MS" pitchFamily="34" charset="0"/>
              </a:defRPr>
            </a:lvl2pPr>
            <a:lvl3pPr marL="1142627" indent="-228525" eaLnBrk="0" hangingPunct="0">
              <a:defRPr>
                <a:solidFill>
                  <a:schemeClr val="tx1"/>
                </a:solidFill>
                <a:latin typeface="Trebuchet MS" pitchFamily="34" charset="0"/>
              </a:defRPr>
            </a:lvl3pPr>
            <a:lvl4pPr marL="1599676" indent="-228525" eaLnBrk="0" hangingPunct="0">
              <a:defRPr>
                <a:solidFill>
                  <a:schemeClr val="tx1"/>
                </a:solidFill>
                <a:latin typeface="Trebuchet MS" pitchFamily="34" charset="0"/>
              </a:defRPr>
            </a:lvl4pPr>
            <a:lvl5pPr marL="2056728" indent="-228525" eaLnBrk="0" hangingPunct="0">
              <a:defRPr>
                <a:solidFill>
                  <a:schemeClr val="tx1"/>
                </a:solidFill>
                <a:latin typeface="Trebuchet MS" pitchFamily="34" charset="0"/>
              </a:defRPr>
            </a:lvl5pPr>
            <a:lvl6pPr marL="2513778" indent="-228525" eaLnBrk="0" fontAlgn="base" hangingPunct="0">
              <a:spcBef>
                <a:spcPct val="0"/>
              </a:spcBef>
              <a:spcAft>
                <a:spcPct val="0"/>
              </a:spcAft>
              <a:defRPr>
                <a:solidFill>
                  <a:schemeClr val="tx1"/>
                </a:solidFill>
                <a:latin typeface="Trebuchet MS" pitchFamily="34" charset="0"/>
              </a:defRPr>
            </a:lvl6pPr>
            <a:lvl7pPr marL="2970828" indent="-228525" eaLnBrk="0" fontAlgn="base" hangingPunct="0">
              <a:spcBef>
                <a:spcPct val="0"/>
              </a:spcBef>
              <a:spcAft>
                <a:spcPct val="0"/>
              </a:spcAft>
              <a:defRPr>
                <a:solidFill>
                  <a:schemeClr val="tx1"/>
                </a:solidFill>
                <a:latin typeface="Trebuchet MS" pitchFamily="34" charset="0"/>
              </a:defRPr>
            </a:lvl7pPr>
            <a:lvl8pPr marL="3427879" indent="-228525" eaLnBrk="0" fontAlgn="base" hangingPunct="0">
              <a:spcBef>
                <a:spcPct val="0"/>
              </a:spcBef>
              <a:spcAft>
                <a:spcPct val="0"/>
              </a:spcAft>
              <a:defRPr>
                <a:solidFill>
                  <a:schemeClr val="tx1"/>
                </a:solidFill>
                <a:latin typeface="Trebuchet MS" pitchFamily="34" charset="0"/>
              </a:defRPr>
            </a:lvl8pPr>
            <a:lvl9pPr marL="3884929" indent="-228525" eaLnBrk="0" fontAlgn="base" hangingPunct="0">
              <a:spcBef>
                <a:spcPct val="0"/>
              </a:spcBef>
              <a:spcAft>
                <a:spcPct val="0"/>
              </a:spcAft>
              <a:defRPr>
                <a:solidFill>
                  <a:schemeClr val="tx1"/>
                </a:solidFill>
                <a:latin typeface="Trebuchet MS" pitchFamily="34" charset="0"/>
              </a:defRPr>
            </a:lvl9pPr>
          </a:lstStyle>
          <a:p>
            <a:fld id="{320F117E-F502-4668-B78E-D5523960315E}" type="slidenum">
              <a:rPr lang="en-US" smtClean="0">
                <a:latin typeface="Tahoma" pitchFamily="34" charset="0"/>
              </a:rPr>
              <a:pPr/>
              <a:t>30</a:t>
            </a:fld>
            <a:endParaRPr lang="en-US" dirty="0" smtClean="0">
              <a:latin typeface="Tahoma" pitchFamily="34" charset="0"/>
            </a:endParaRPr>
          </a:p>
        </p:txBody>
      </p:sp>
      <p:sp>
        <p:nvSpPr>
          <p:cNvPr id="51205" name="Rectangle 2"/>
          <p:cNvSpPr>
            <a:spLocks noGrp="1" noRot="1" noChangeAspect="1" noChangeArrowheads="1" noTextEdit="1"/>
          </p:cNvSpPr>
          <p:nvPr>
            <p:ph type="sldImg"/>
          </p:nvPr>
        </p:nvSpPr>
        <p:spPr>
          <a:ln/>
        </p:spPr>
      </p:sp>
      <p:sp>
        <p:nvSpPr>
          <p:cNvPr id="51206" name="Rectangle 3"/>
          <p:cNvSpPr>
            <a:spLocks noGrp="1" noChangeArrowheads="1"/>
          </p:cNvSpPr>
          <p:nvPr>
            <p:ph type="body" idx="1"/>
          </p:nvPr>
        </p:nvSpPr>
        <p:spPr>
          <a:noFill/>
        </p:spPr>
        <p:txBody>
          <a:bodyPr/>
          <a:lstStyle/>
          <a:p>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8"/>
          <p:cNvSpPr>
            <a:spLocks noGrp="1" noChangeArrowheads="1"/>
          </p:cNvSpPr>
          <p:nvPr>
            <p:ph type="hdr" sz="quarter"/>
          </p:nvPr>
        </p:nvSpPr>
        <p:spPr>
          <a:noFill/>
        </p:spPr>
        <p:txBody>
          <a:bodyPr/>
          <a:lstStyle>
            <a:lvl1pPr eaLnBrk="0" hangingPunct="0">
              <a:defRPr>
                <a:solidFill>
                  <a:schemeClr val="tx1"/>
                </a:solidFill>
                <a:latin typeface="Trebuchet MS" pitchFamily="34" charset="0"/>
              </a:defRPr>
            </a:lvl1pPr>
            <a:lvl2pPr marL="742708" indent="-285657" eaLnBrk="0" hangingPunct="0">
              <a:defRPr>
                <a:solidFill>
                  <a:schemeClr val="tx1"/>
                </a:solidFill>
                <a:latin typeface="Trebuchet MS" pitchFamily="34" charset="0"/>
              </a:defRPr>
            </a:lvl2pPr>
            <a:lvl3pPr marL="1142627" indent="-228525" eaLnBrk="0" hangingPunct="0">
              <a:defRPr>
                <a:solidFill>
                  <a:schemeClr val="tx1"/>
                </a:solidFill>
                <a:latin typeface="Trebuchet MS" pitchFamily="34" charset="0"/>
              </a:defRPr>
            </a:lvl3pPr>
            <a:lvl4pPr marL="1599676" indent="-228525" eaLnBrk="0" hangingPunct="0">
              <a:defRPr>
                <a:solidFill>
                  <a:schemeClr val="tx1"/>
                </a:solidFill>
                <a:latin typeface="Trebuchet MS" pitchFamily="34" charset="0"/>
              </a:defRPr>
            </a:lvl4pPr>
            <a:lvl5pPr marL="2056728" indent="-228525" eaLnBrk="0" hangingPunct="0">
              <a:defRPr>
                <a:solidFill>
                  <a:schemeClr val="tx1"/>
                </a:solidFill>
                <a:latin typeface="Trebuchet MS" pitchFamily="34" charset="0"/>
              </a:defRPr>
            </a:lvl5pPr>
            <a:lvl6pPr marL="2513778" indent="-228525" eaLnBrk="0" fontAlgn="base" hangingPunct="0">
              <a:spcBef>
                <a:spcPct val="0"/>
              </a:spcBef>
              <a:spcAft>
                <a:spcPct val="0"/>
              </a:spcAft>
              <a:defRPr>
                <a:solidFill>
                  <a:schemeClr val="tx1"/>
                </a:solidFill>
                <a:latin typeface="Trebuchet MS" pitchFamily="34" charset="0"/>
              </a:defRPr>
            </a:lvl6pPr>
            <a:lvl7pPr marL="2970828" indent="-228525" eaLnBrk="0" fontAlgn="base" hangingPunct="0">
              <a:spcBef>
                <a:spcPct val="0"/>
              </a:spcBef>
              <a:spcAft>
                <a:spcPct val="0"/>
              </a:spcAft>
              <a:defRPr>
                <a:solidFill>
                  <a:schemeClr val="tx1"/>
                </a:solidFill>
                <a:latin typeface="Trebuchet MS" pitchFamily="34" charset="0"/>
              </a:defRPr>
            </a:lvl7pPr>
            <a:lvl8pPr marL="3427879" indent="-228525" eaLnBrk="0" fontAlgn="base" hangingPunct="0">
              <a:spcBef>
                <a:spcPct val="0"/>
              </a:spcBef>
              <a:spcAft>
                <a:spcPct val="0"/>
              </a:spcAft>
              <a:defRPr>
                <a:solidFill>
                  <a:schemeClr val="tx1"/>
                </a:solidFill>
                <a:latin typeface="Trebuchet MS" pitchFamily="34" charset="0"/>
              </a:defRPr>
            </a:lvl8pPr>
            <a:lvl9pPr marL="3884929" indent="-228525" eaLnBrk="0" fontAlgn="base" hangingPunct="0">
              <a:spcBef>
                <a:spcPct val="0"/>
              </a:spcBef>
              <a:spcAft>
                <a:spcPct val="0"/>
              </a:spcAft>
              <a:defRPr>
                <a:solidFill>
                  <a:schemeClr val="tx1"/>
                </a:solidFill>
                <a:latin typeface="Trebuchet MS" pitchFamily="34" charset="0"/>
              </a:defRPr>
            </a:lvl9pPr>
          </a:lstStyle>
          <a:p>
            <a:r>
              <a:rPr lang="en-CA" dirty="0" smtClean="0">
                <a:latin typeface="Tahoma" pitchFamily="34" charset="0"/>
              </a:rPr>
              <a:t>Information Only - Not Legal Advice</a:t>
            </a:r>
            <a:endParaRPr lang="en-US" dirty="0" smtClean="0">
              <a:latin typeface="Tahoma" pitchFamily="34" charset="0"/>
            </a:endParaRPr>
          </a:p>
        </p:txBody>
      </p:sp>
      <p:sp>
        <p:nvSpPr>
          <p:cNvPr id="29699" name="Rectangle 12"/>
          <p:cNvSpPr>
            <a:spLocks noGrp="1" noChangeArrowheads="1"/>
          </p:cNvSpPr>
          <p:nvPr>
            <p:ph type="ftr" sz="quarter" idx="4"/>
          </p:nvPr>
        </p:nvSpPr>
        <p:spPr>
          <a:noFill/>
        </p:spPr>
        <p:txBody>
          <a:bodyPr/>
          <a:lstStyle>
            <a:lvl1pPr eaLnBrk="0" hangingPunct="0">
              <a:defRPr>
                <a:solidFill>
                  <a:schemeClr val="tx1"/>
                </a:solidFill>
                <a:latin typeface="Trebuchet MS" pitchFamily="34" charset="0"/>
              </a:defRPr>
            </a:lvl1pPr>
            <a:lvl2pPr marL="742708" indent="-285657" eaLnBrk="0" hangingPunct="0">
              <a:defRPr>
                <a:solidFill>
                  <a:schemeClr val="tx1"/>
                </a:solidFill>
                <a:latin typeface="Trebuchet MS" pitchFamily="34" charset="0"/>
              </a:defRPr>
            </a:lvl2pPr>
            <a:lvl3pPr marL="1142627" indent="-228525" eaLnBrk="0" hangingPunct="0">
              <a:defRPr>
                <a:solidFill>
                  <a:schemeClr val="tx1"/>
                </a:solidFill>
                <a:latin typeface="Trebuchet MS" pitchFamily="34" charset="0"/>
              </a:defRPr>
            </a:lvl3pPr>
            <a:lvl4pPr marL="1599676" indent="-228525" eaLnBrk="0" hangingPunct="0">
              <a:defRPr>
                <a:solidFill>
                  <a:schemeClr val="tx1"/>
                </a:solidFill>
                <a:latin typeface="Trebuchet MS" pitchFamily="34" charset="0"/>
              </a:defRPr>
            </a:lvl4pPr>
            <a:lvl5pPr marL="2056728" indent="-228525" eaLnBrk="0" hangingPunct="0">
              <a:defRPr>
                <a:solidFill>
                  <a:schemeClr val="tx1"/>
                </a:solidFill>
                <a:latin typeface="Trebuchet MS" pitchFamily="34" charset="0"/>
              </a:defRPr>
            </a:lvl5pPr>
            <a:lvl6pPr marL="2513778" indent="-228525" eaLnBrk="0" fontAlgn="base" hangingPunct="0">
              <a:spcBef>
                <a:spcPct val="0"/>
              </a:spcBef>
              <a:spcAft>
                <a:spcPct val="0"/>
              </a:spcAft>
              <a:defRPr>
                <a:solidFill>
                  <a:schemeClr val="tx1"/>
                </a:solidFill>
                <a:latin typeface="Trebuchet MS" pitchFamily="34" charset="0"/>
              </a:defRPr>
            </a:lvl6pPr>
            <a:lvl7pPr marL="2970828" indent="-228525" eaLnBrk="0" fontAlgn="base" hangingPunct="0">
              <a:spcBef>
                <a:spcPct val="0"/>
              </a:spcBef>
              <a:spcAft>
                <a:spcPct val="0"/>
              </a:spcAft>
              <a:defRPr>
                <a:solidFill>
                  <a:schemeClr val="tx1"/>
                </a:solidFill>
                <a:latin typeface="Trebuchet MS" pitchFamily="34" charset="0"/>
              </a:defRPr>
            </a:lvl7pPr>
            <a:lvl8pPr marL="3427879" indent="-228525" eaLnBrk="0" fontAlgn="base" hangingPunct="0">
              <a:spcBef>
                <a:spcPct val="0"/>
              </a:spcBef>
              <a:spcAft>
                <a:spcPct val="0"/>
              </a:spcAft>
              <a:defRPr>
                <a:solidFill>
                  <a:schemeClr val="tx1"/>
                </a:solidFill>
                <a:latin typeface="Trebuchet MS" pitchFamily="34" charset="0"/>
              </a:defRPr>
            </a:lvl8pPr>
            <a:lvl9pPr marL="3884929" indent="-228525" eaLnBrk="0" fontAlgn="base" hangingPunct="0">
              <a:spcBef>
                <a:spcPct val="0"/>
              </a:spcBef>
              <a:spcAft>
                <a:spcPct val="0"/>
              </a:spcAft>
              <a:defRPr>
                <a:solidFill>
                  <a:schemeClr val="tx1"/>
                </a:solidFill>
                <a:latin typeface="Trebuchet MS" pitchFamily="34" charset="0"/>
              </a:defRPr>
            </a:lvl9pPr>
          </a:lstStyle>
          <a:p>
            <a:r>
              <a:rPr lang="en-US" dirty="0" smtClean="0">
                <a:latin typeface="Tahoma" pitchFamily="34" charset="0"/>
              </a:rPr>
              <a:t>Copyright 2012  Igor Ellyn.   ELLYN LAW LLP  www.ellynlaw.com</a:t>
            </a:r>
          </a:p>
        </p:txBody>
      </p:sp>
      <p:sp>
        <p:nvSpPr>
          <p:cNvPr id="29700" name="Rectangle 13"/>
          <p:cNvSpPr>
            <a:spLocks noGrp="1" noChangeArrowheads="1"/>
          </p:cNvSpPr>
          <p:nvPr>
            <p:ph type="sldNum" sz="quarter" idx="5"/>
          </p:nvPr>
        </p:nvSpPr>
        <p:spPr>
          <a:xfrm>
            <a:off x="6537920" y="9121777"/>
            <a:ext cx="777280" cy="479425"/>
          </a:xfrm>
          <a:prstGeom prst="rect">
            <a:avLst/>
          </a:prstGeom>
          <a:noFill/>
        </p:spPr>
        <p:txBody>
          <a:bodyPr lIns="91425" tIns="45713" rIns="91425" bIns="45713"/>
          <a:lstStyle>
            <a:lvl1pPr eaLnBrk="0" hangingPunct="0">
              <a:defRPr>
                <a:solidFill>
                  <a:schemeClr val="tx1"/>
                </a:solidFill>
                <a:latin typeface="Trebuchet MS" pitchFamily="34" charset="0"/>
              </a:defRPr>
            </a:lvl1pPr>
            <a:lvl2pPr marL="742708" indent="-285657" eaLnBrk="0" hangingPunct="0">
              <a:defRPr>
                <a:solidFill>
                  <a:schemeClr val="tx1"/>
                </a:solidFill>
                <a:latin typeface="Trebuchet MS" pitchFamily="34" charset="0"/>
              </a:defRPr>
            </a:lvl2pPr>
            <a:lvl3pPr marL="1142627" indent="-228525" eaLnBrk="0" hangingPunct="0">
              <a:defRPr>
                <a:solidFill>
                  <a:schemeClr val="tx1"/>
                </a:solidFill>
                <a:latin typeface="Trebuchet MS" pitchFamily="34" charset="0"/>
              </a:defRPr>
            </a:lvl3pPr>
            <a:lvl4pPr marL="1599676" indent="-228525" eaLnBrk="0" hangingPunct="0">
              <a:defRPr>
                <a:solidFill>
                  <a:schemeClr val="tx1"/>
                </a:solidFill>
                <a:latin typeface="Trebuchet MS" pitchFamily="34" charset="0"/>
              </a:defRPr>
            </a:lvl4pPr>
            <a:lvl5pPr marL="2056728" indent="-228525" eaLnBrk="0" hangingPunct="0">
              <a:defRPr>
                <a:solidFill>
                  <a:schemeClr val="tx1"/>
                </a:solidFill>
                <a:latin typeface="Trebuchet MS" pitchFamily="34" charset="0"/>
              </a:defRPr>
            </a:lvl5pPr>
            <a:lvl6pPr marL="2513778" indent="-228525" eaLnBrk="0" fontAlgn="base" hangingPunct="0">
              <a:spcBef>
                <a:spcPct val="0"/>
              </a:spcBef>
              <a:spcAft>
                <a:spcPct val="0"/>
              </a:spcAft>
              <a:defRPr>
                <a:solidFill>
                  <a:schemeClr val="tx1"/>
                </a:solidFill>
                <a:latin typeface="Trebuchet MS" pitchFamily="34" charset="0"/>
              </a:defRPr>
            </a:lvl6pPr>
            <a:lvl7pPr marL="2970828" indent="-228525" eaLnBrk="0" fontAlgn="base" hangingPunct="0">
              <a:spcBef>
                <a:spcPct val="0"/>
              </a:spcBef>
              <a:spcAft>
                <a:spcPct val="0"/>
              </a:spcAft>
              <a:defRPr>
                <a:solidFill>
                  <a:schemeClr val="tx1"/>
                </a:solidFill>
                <a:latin typeface="Trebuchet MS" pitchFamily="34" charset="0"/>
              </a:defRPr>
            </a:lvl7pPr>
            <a:lvl8pPr marL="3427879" indent="-228525" eaLnBrk="0" fontAlgn="base" hangingPunct="0">
              <a:spcBef>
                <a:spcPct val="0"/>
              </a:spcBef>
              <a:spcAft>
                <a:spcPct val="0"/>
              </a:spcAft>
              <a:defRPr>
                <a:solidFill>
                  <a:schemeClr val="tx1"/>
                </a:solidFill>
                <a:latin typeface="Trebuchet MS" pitchFamily="34" charset="0"/>
              </a:defRPr>
            </a:lvl8pPr>
            <a:lvl9pPr marL="3884929" indent="-228525" eaLnBrk="0" fontAlgn="base" hangingPunct="0">
              <a:spcBef>
                <a:spcPct val="0"/>
              </a:spcBef>
              <a:spcAft>
                <a:spcPct val="0"/>
              </a:spcAft>
              <a:defRPr>
                <a:solidFill>
                  <a:schemeClr val="tx1"/>
                </a:solidFill>
                <a:latin typeface="Trebuchet MS" pitchFamily="34" charset="0"/>
              </a:defRPr>
            </a:lvl9pPr>
          </a:lstStyle>
          <a:p>
            <a:fld id="{88B2A107-C95A-4610-9FBF-6954A0ADFAEF}" type="slidenum">
              <a:rPr lang="en-US" smtClean="0">
                <a:latin typeface="Tahoma" pitchFamily="34" charset="0"/>
              </a:rPr>
              <a:pPr/>
              <a:t>4</a:t>
            </a:fld>
            <a:endParaRPr lang="en-US" dirty="0" smtClean="0">
              <a:latin typeface="Tahoma" pitchFamily="34" charset="0"/>
            </a:endParaRPr>
          </a:p>
        </p:txBody>
      </p:sp>
      <p:sp>
        <p:nvSpPr>
          <p:cNvPr id="29701" name="Rectangle 2"/>
          <p:cNvSpPr>
            <a:spLocks noGrp="1" noRot="1" noChangeAspect="1" noChangeArrowheads="1" noTextEdit="1"/>
          </p:cNvSpPr>
          <p:nvPr>
            <p:ph type="sldImg"/>
          </p:nvPr>
        </p:nvSpPr>
        <p:spPr>
          <a:ln/>
        </p:spPr>
      </p:sp>
      <p:sp>
        <p:nvSpPr>
          <p:cNvPr id="29702" name="Rectangle 3"/>
          <p:cNvSpPr>
            <a:spLocks noGrp="1" noChangeArrowheads="1"/>
          </p:cNvSpPr>
          <p:nvPr>
            <p:ph type="body" idx="1"/>
          </p:nvPr>
        </p:nvSpPr>
        <p:spPr>
          <a:noFill/>
        </p:spPr>
        <p:txBody>
          <a:bodyPr/>
          <a:lstStyle/>
          <a:p>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8"/>
          <p:cNvSpPr>
            <a:spLocks noGrp="1" noChangeArrowheads="1"/>
          </p:cNvSpPr>
          <p:nvPr>
            <p:ph type="hdr" sz="quarter"/>
          </p:nvPr>
        </p:nvSpPr>
        <p:spPr>
          <a:noFill/>
        </p:spPr>
        <p:txBody>
          <a:bodyPr/>
          <a:lstStyle>
            <a:lvl1pPr eaLnBrk="0" hangingPunct="0">
              <a:defRPr>
                <a:solidFill>
                  <a:schemeClr val="tx1"/>
                </a:solidFill>
                <a:latin typeface="Trebuchet MS" pitchFamily="34" charset="0"/>
              </a:defRPr>
            </a:lvl1pPr>
            <a:lvl2pPr marL="742708" indent="-285657" eaLnBrk="0" hangingPunct="0">
              <a:defRPr>
                <a:solidFill>
                  <a:schemeClr val="tx1"/>
                </a:solidFill>
                <a:latin typeface="Trebuchet MS" pitchFamily="34" charset="0"/>
              </a:defRPr>
            </a:lvl2pPr>
            <a:lvl3pPr marL="1142627" indent="-228525" eaLnBrk="0" hangingPunct="0">
              <a:defRPr>
                <a:solidFill>
                  <a:schemeClr val="tx1"/>
                </a:solidFill>
                <a:latin typeface="Trebuchet MS" pitchFamily="34" charset="0"/>
              </a:defRPr>
            </a:lvl3pPr>
            <a:lvl4pPr marL="1599676" indent="-228525" eaLnBrk="0" hangingPunct="0">
              <a:defRPr>
                <a:solidFill>
                  <a:schemeClr val="tx1"/>
                </a:solidFill>
                <a:latin typeface="Trebuchet MS" pitchFamily="34" charset="0"/>
              </a:defRPr>
            </a:lvl4pPr>
            <a:lvl5pPr marL="2056728" indent="-228525" eaLnBrk="0" hangingPunct="0">
              <a:defRPr>
                <a:solidFill>
                  <a:schemeClr val="tx1"/>
                </a:solidFill>
                <a:latin typeface="Trebuchet MS" pitchFamily="34" charset="0"/>
              </a:defRPr>
            </a:lvl5pPr>
            <a:lvl6pPr marL="2513778" indent="-228525" eaLnBrk="0" fontAlgn="base" hangingPunct="0">
              <a:spcBef>
                <a:spcPct val="0"/>
              </a:spcBef>
              <a:spcAft>
                <a:spcPct val="0"/>
              </a:spcAft>
              <a:defRPr>
                <a:solidFill>
                  <a:schemeClr val="tx1"/>
                </a:solidFill>
                <a:latin typeface="Trebuchet MS" pitchFamily="34" charset="0"/>
              </a:defRPr>
            </a:lvl6pPr>
            <a:lvl7pPr marL="2970828" indent="-228525" eaLnBrk="0" fontAlgn="base" hangingPunct="0">
              <a:spcBef>
                <a:spcPct val="0"/>
              </a:spcBef>
              <a:spcAft>
                <a:spcPct val="0"/>
              </a:spcAft>
              <a:defRPr>
                <a:solidFill>
                  <a:schemeClr val="tx1"/>
                </a:solidFill>
                <a:latin typeface="Trebuchet MS" pitchFamily="34" charset="0"/>
              </a:defRPr>
            </a:lvl7pPr>
            <a:lvl8pPr marL="3427879" indent="-228525" eaLnBrk="0" fontAlgn="base" hangingPunct="0">
              <a:spcBef>
                <a:spcPct val="0"/>
              </a:spcBef>
              <a:spcAft>
                <a:spcPct val="0"/>
              </a:spcAft>
              <a:defRPr>
                <a:solidFill>
                  <a:schemeClr val="tx1"/>
                </a:solidFill>
                <a:latin typeface="Trebuchet MS" pitchFamily="34" charset="0"/>
              </a:defRPr>
            </a:lvl8pPr>
            <a:lvl9pPr marL="3884929" indent="-228525" eaLnBrk="0" fontAlgn="base" hangingPunct="0">
              <a:spcBef>
                <a:spcPct val="0"/>
              </a:spcBef>
              <a:spcAft>
                <a:spcPct val="0"/>
              </a:spcAft>
              <a:defRPr>
                <a:solidFill>
                  <a:schemeClr val="tx1"/>
                </a:solidFill>
                <a:latin typeface="Trebuchet MS" pitchFamily="34" charset="0"/>
              </a:defRPr>
            </a:lvl9pPr>
          </a:lstStyle>
          <a:p>
            <a:r>
              <a:rPr lang="en-CA" dirty="0" smtClean="0">
                <a:latin typeface="Tahoma" pitchFamily="34" charset="0"/>
              </a:rPr>
              <a:t>Information Only - Not Legal Advice</a:t>
            </a:r>
            <a:endParaRPr lang="en-US" dirty="0" smtClean="0">
              <a:latin typeface="Tahoma" pitchFamily="34" charset="0"/>
            </a:endParaRPr>
          </a:p>
        </p:txBody>
      </p:sp>
      <p:sp>
        <p:nvSpPr>
          <p:cNvPr id="29699" name="Rectangle 12"/>
          <p:cNvSpPr>
            <a:spLocks noGrp="1" noChangeArrowheads="1"/>
          </p:cNvSpPr>
          <p:nvPr>
            <p:ph type="ftr" sz="quarter" idx="4"/>
          </p:nvPr>
        </p:nvSpPr>
        <p:spPr>
          <a:noFill/>
        </p:spPr>
        <p:txBody>
          <a:bodyPr/>
          <a:lstStyle>
            <a:lvl1pPr eaLnBrk="0" hangingPunct="0">
              <a:defRPr>
                <a:solidFill>
                  <a:schemeClr val="tx1"/>
                </a:solidFill>
                <a:latin typeface="Trebuchet MS" pitchFamily="34" charset="0"/>
              </a:defRPr>
            </a:lvl1pPr>
            <a:lvl2pPr marL="742708" indent="-285657" eaLnBrk="0" hangingPunct="0">
              <a:defRPr>
                <a:solidFill>
                  <a:schemeClr val="tx1"/>
                </a:solidFill>
                <a:latin typeface="Trebuchet MS" pitchFamily="34" charset="0"/>
              </a:defRPr>
            </a:lvl2pPr>
            <a:lvl3pPr marL="1142627" indent="-228525" eaLnBrk="0" hangingPunct="0">
              <a:defRPr>
                <a:solidFill>
                  <a:schemeClr val="tx1"/>
                </a:solidFill>
                <a:latin typeface="Trebuchet MS" pitchFamily="34" charset="0"/>
              </a:defRPr>
            </a:lvl3pPr>
            <a:lvl4pPr marL="1599676" indent="-228525" eaLnBrk="0" hangingPunct="0">
              <a:defRPr>
                <a:solidFill>
                  <a:schemeClr val="tx1"/>
                </a:solidFill>
                <a:latin typeface="Trebuchet MS" pitchFamily="34" charset="0"/>
              </a:defRPr>
            </a:lvl4pPr>
            <a:lvl5pPr marL="2056728" indent="-228525" eaLnBrk="0" hangingPunct="0">
              <a:defRPr>
                <a:solidFill>
                  <a:schemeClr val="tx1"/>
                </a:solidFill>
                <a:latin typeface="Trebuchet MS" pitchFamily="34" charset="0"/>
              </a:defRPr>
            </a:lvl5pPr>
            <a:lvl6pPr marL="2513778" indent="-228525" eaLnBrk="0" fontAlgn="base" hangingPunct="0">
              <a:spcBef>
                <a:spcPct val="0"/>
              </a:spcBef>
              <a:spcAft>
                <a:spcPct val="0"/>
              </a:spcAft>
              <a:defRPr>
                <a:solidFill>
                  <a:schemeClr val="tx1"/>
                </a:solidFill>
                <a:latin typeface="Trebuchet MS" pitchFamily="34" charset="0"/>
              </a:defRPr>
            </a:lvl6pPr>
            <a:lvl7pPr marL="2970828" indent="-228525" eaLnBrk="0" fontAlgn="base" hangingPunct="0">
              <a:spcBef>
                <a:spcPct val="0"/>
              </a:spcBef>
              <a:spcAft>
                <a:spcPct val="0"/>
              </a:spcAft>
              <a:defRPr>
                <a:solidFill>
                  <a:schemeClr val="tx1"/>
                </a:solidFill>
                <a:latin typeface="Trebuchet MS" pitchFamily="34" charset="0"/>
              </a:defRPr>
            </a:lvl7pPr>
            <a:lvl8pPr marL="3427879" indent="-228525" eaLnBrk="0" fontAlgn="base" hangingPunct="0">
              <a:spcBef>
                <a:spcPct val="0"/>
              </a:spcBef>
              <a:spcAft>
                <a:spcPct val="0"/>
              </a:spcAft>
              <a:defRPr>
                <a:solidFill>
                  <a:schemeClr val="tx1"/>
                </a:solidFill>
                <a:latin typeface="Trebuchet MS" pitchFamily="34" charset="0"/>
              </a:defRPr>
            </a:lvl8pPr>
            <a:lvl9pPr marL="3884929" indent="-228525" eaLnBrk="0" fontAlgn="base" hangingPunct="0">
              <a:spcBef>
                <a:spcPct val="0"/>
              </a:spcBef>
              <a:spcAft>
                <a:spcPct val="0"/>
              </a:spcAft>
              <a:defRPr>
                <a:solidFill>
                  <a:schemeClr val="tx1"/>
                </a:solidFill>
                <a:latin typeface="Trebuchet MS" pitchFamily="34" charset="0"/>
              </a:defRPr>
            </a:lvl9pPr>
          </a:lstStyle>
          <a:p>
            <a:r>
              <a:rPr lang="en-US" dirty="0" smtClean="0">
                <a:latin typeface="Tahoma" pitchFamily="34" charset="0"/>
              </a:rPr>
              <a:t>Copyright 2012  Igor Ellyn.   ELLYN LAW LLP  www.ellynlaw.com</a:t>
            </a:r>
          </a:p>
        </p:txBody>
      </p:sp>
      <p:sp>
        <p:nvSpPr>
          <p:cNvPr id="29700" name="Rectangle 13"/>
          <p:cNvSpPr>
            <a:spLocks noGrp="1" noChangeArrowheads="1"/>
          </p:cNvSpPr>
          <p:nvPr>
            <p:ph type="sldNum" sz="quarter" idx="5"/>
          </p:nvPr>
        </p:nvSpPr>
        <p:spPr>
          <a:xfrm>
            <a:off x="6537920" y="9121777"/>
            <a:ext cx="777280" cy="479425"/>
          </a:xfrm>
          <a:prstGeom prst="rect">
            <a:avLst/>
          </a:prstGeom>
          <a:noFill/>
        </p:spPr>
        <p:txBody>
          <a:bodyPr lIns="91425" tIns="45713" rIns="91425" bIns="45713"/>
          <a:lstStyle>
            <a:lvl1pPr eaLnBrk="0" hangingPunct="0">
              <a:defRPr>
                <a:solidFill>
                  <a:schemeClr val="tx1"/>
                </a:solidFill>
                <a:latin typeface="Trebuchet MS" pitchFamily="34" charset="0"/>
              </a:defRPr>
            </a:lvl1pPr>
            <a:lvl2pPr marL="742708" indent="-285657" eaLnBrk="0" hangingPunct="0">
              <a:defRPr>
                <a:solidFill>
                  <a:schemeClr val="tx1"/>
                </a:solidFill>
                <a:latin typeface="Trebuchet MS" pitchFamily="34" charset="0"/>
              </a:defRPr>
            </a:lvl2pPr>
            <a:lvl3pPr marL="1142627" indent="-228525" eaLnBrk="0" hangingPunct="0">
              <a:defRPr>
                <a:solidFill>
                  <a:schemeClr val="tx1"/>
                </a:solidFill>
                <a:latin typeface="Trebuchet MS" pitchFamily="34" charset="0"/>
              </a:defRPr>
            </a:lvl3pPr>
            <a:lvl4pPr marL="1599676" indent="-228525" eaLnBrk="0" hangingPunct="0">
              <a:defRPr>
                <a:solidFill>
                  <a:schemeClr val="tx1"/>
                </a:solidFill>
                <a:latin typeface="Trebuchet MS" pitchFamily="34" charset="0"/>
              </a:defRPr>
            </a:lvl4pPr>
            <a:lvl5pPr marL="2056728" indent="-228525" eaLnBrk="0" hangingPunct="0">
              <a:defRPr>
                <a:solidFill>
                  <a:schemeClr val="tx1"/>
                </a:solidFill>
                <a:latin typeface="Trebuchet MS" pitchFamily="34" charset="0"/>
              </a:defRPr>
            </a:lvl5pPr>
            <a:lvl6pPr marL="2513778" indent="-228525" eaLnBrk="0" fontAlgn="base" hangingPunct="0">
              <a:spcBef>
                <a:spcPct val="0"/>
              </a:spcBef>
              <a:spcAft>
                <a:spcPct val="0"/>
              </a:spcAft>
              <a:defRPr>
                <a:solidFill>
                  <a:schemeClr val="tx1"/>
                </a:solidFill>
                <a:latin typeface="Trebuchet MS" pitchFamily="34" charset="0"/>
              </a:defRPr>
            </a:lvl6pPr>
            <a:lvl7pPr marL="2970828" indent="-228525" eaLnBrk="0" fontAlgn="base" hangingPunct="0">
              <a:spcBef>
                <a:spcPct val="0"/>
              </a:spcBef>
              <a:spcAft>
                <a:spcPct val="0"/>
              </a:spcAft>
              <a:defRPr>
                <a:solidFill>
                  <a:schemeClr val="tx1"/>
                </a:solidFill>
                <a:latin typeface="Trebuchet MS" pitchFamily="34" charset="0"/>
              </a:defRPr>
            </a:lvl7pPr>
            <a:lvl8pPr marL="3427879" indent="-228525" eaLnBrk="0" fontAlgn="base" hangingPunct="0">
              <a:spcBef>
                <a:spcPct val="0"/>
              </a:spcBef>
              <a:spcAft>
                <a:spcPct val="0"/>
              </a:spcAft>
              <a:defRPr>
                <a:solidFill>
                  <a:schemeClr val="tx1"/>
                </a:solidFill>
                <a:latin typeface="Trebuchet MS" pitchFamily="34" charset="0"/>
              </a:defRPr>
            </a:lvl8pPr>
            <a:lvl9pPr marL="3884929" indent="-228525" eaLnBrk="0" fontAlgn="base" hangingPunct="0">
              <a:spcBef>
                <a:spcPct val="0"/>
              </a:spcBef>
              <a:spcAft>
                <a:spcPct val="0"/>
              </a:spcAft>
              <a:defRPr>
                <a:solidFill>
                  <a:schemeClr val="tx1"/>
                </a:solidFill>
                <a:latin typeface="Trebuchet MS" pitchFamily="34" charset="0"/>
              </a:defRPr>
            </a:lvl9pPr>
          </a:lstStyle>
          <a:p>
            <a:fld id="{88B2A107-C95A-4610-9FBF-6954A0ADFAEF}" type="slidenum">
              <a:rPr lang="en-US" smtClean="0">
                <a:latin typeface="Tahoma" pitchFamily="34" charset="0"/>
              </a:rPr>
              <a:pPr/>
              <a:t>5</a:t>
            </a:fld>
            <a:endParaRPr lang="en-US" dirty="0" smtClean="0">
              <a:latin typeface="Tahoma" pitchFamily="34" charset="0"/>
            </a:endParaRPr>
          </a:p>
        </p:txBody>
      </p:sp>
      <p:sp>
        <p:nvSpPr>
          <p:cNvPr id="29701" name="Rectangle 2"/>
          <p:cNvSpPr>
            <a:spLocks noGrp="1" noRot="1" noChangeAspect="1" noChangeArrowheads="1" noTextEdit="1"/>
          </p:cNvSpPr>
          <p:nvPr>
            <p:ph type="sldImg"/>
          </p:nvPr>
        </p:nvSpPr>
        <p:spPr>
          <a:ln/>
        </p:spPr>
      </p:sp>
      <p:sp>
        <p:nvSpPr>
          <p:cNvPr id="29702" name="Rectangle 3"/>
          <p:cNvSpPr>
            <a:spLocks noGrp="1" noChangeArrowheads="1"/>
          </p:cNvSpPr>
          <p:nvPr>
            <p:ph type="body" idx="1"/>
          </p:nvPr>
        </p:nvSpPr>
        <p:spPr>
          <a:noFill/>
        </p:spPr>
        <p:txBody>
          <a:bodyPr/>
          <a:lstStyle/>
          <a:p>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8"/>
          <p:cNvSpPr>
            <a:spLocks noGrp="1" noChangeArrowheads="1"/>
          </p:cNvSpPr>
          <p:nvPr>
            <p:ph type="hdr" sz="quarter"/>
          </p:nvPr>
        </p:nvSpPr>
        <p:spPr>
          <a:noFill/>
        </p:spPr>
        <p:txBody>
          <a:bodyPr/>
          <a:lstStyle>
            <a:lvl1pPr eaLnBrk="0" hangingPunct="0">
              <a:defRPr>
                <a:solidFill>
                  <a:schemeClr val="tx1"/>
                </a:solidFill>
                <a:latin typeface="Trebuchet MS" pitchFamily="34" charset="0"/>
              </a:defRPr>
            </a:lvl1pPr>
            <a:lvl2pPr marL="742708" indent="-285657" eaLnBrk="0" hangingPunct="0">
              <a:defRPr>
                <a:solidFill>
                  <a:schemeClr val="tx1"/>
                </a:solidFill>
                <a:latin typeface="Trebuchet MS" pitchFamily="34" charset="0"/>
              </a:defRPr>
            </a:lvl2pPr>
            <a:lvl3pPr marL="1142627" indent="-228525" eaLnBrk="0" hangingPunct="0">
              <a:defRPr>
                <a:solidFill>
                  <a:schemeClr val="tx1"/>
                </a:solidFill>
                <a:latin typeface="Trebuchet MS" pitchFamily="34" charset="0"/>
              </a:defRPr>
            </a:lvl3pPr>
            <a:lvl4pPr marL="1599676" indent="-228525" eaLnBrk="0" hangingPunct="0">
              <a:defRPr>
                <a:solidFill>
                  <a:schemeClr val="tx1"/>
                </a:solidFill>
                <a:latin typeface="Trebuchet MS" pitchFamily="34" charset="0"/>
              </a:defRPr>
            </a:lvl4pPr>
            <a:lvl5pPr marL="2056728" indent="-228525" eaLnBrk="0" hangingPunct="0">
              <a:defRPr>
                <a:solidFill>
                  <a:schemeClr val="tx1"/>
                </a:solidFill>
                <a:latin typeface="Trebuchet MS" pitchFamily="34" charset="0"/>
              </a:defRPr>
            </a:lvl5pPr>
            <a:lvl6pPr marL="2513778" indent="-228525" eaLnBrk="0" fontAlgn="base" hangingPunct="0">
              <a:spcBef>
                <a:spcPct val="0"/>
              </a:spcBef>
              <a:spcAft>
                <a:spcPct val="0"/>
              </a:spcAft>
              <a:defRPr>
                <a:solidFill>
                  <a:schemeClr val="tx1"/>
                </a:solidFill>
                <a:latin typeface="Trebuchet MS" pitchFamily="34" charset="0"/>
              </a:defRPr>
            </a:lvl6pPr>
            <a:lvl7pPr marL="2970828" indent="-228525" eaLnBrk="0" fontAlgn="base" hangingPunct="0">
              <a:spcBef>
                <a:spcPct val="0"/>
              </a:spcBef>
              <a:spcAft>
                <a:spcPct val="0"/>
              </a:spcAft>
              <a:defRPr>
                <a:solidFill>
                  <a:schemeClr val="tx1"/>
                </a:solidFill>
                <a:latin typeface="Trebuchet MS" pitchFamily="34" charset="0"/>
              </a:defRPr>
            </a:lvl7pPr>
            <a:lvl8pPr marL="3427879" indent="-228525" eaLnBrk="0" fontAlgn="base" hangingPunct="0">
              <a:spcBef>
                <a:spcPct val="0"/>
              </a:spcBef>
              <a:spcAft>
                <a:spcPct val="0"/>
              </a:spcAft>
              <a:defRPr>
                <a:solidFill>
                  <a:schemeClr val="tx1"/>
                </a:solidFill>
                <a:latin typeface="Trebuchet MS" pitchFamily="34" charset="0"/>
              </a:defRPr>
            </a:lvl8pPr>
            <a:lvl9pPr marL="3884929" indent="-228525" eaLnBrk="0" fontAlgn="base" hangingPunct="0">
              <a:spcBef>
                <a:spcPct val="0"/>
              </a:spcBef>
              <a:spcAft>
                <a:spcPct val="0"/>
              </a:spcAft>
              <a:defRPr>
                <a:solidFill>
                  <a:schemeClr val="tx1"/>
                </a:solidFill>
                <a:latin typeface="Trebuchet MS" pitchFamily="34" charset="0"/>
              </a:defRPr>
            </a:lvl9pPr>
          </a:lstStyle>
          <a:p>
            <a:r>
              <a:rPr lang="en-CA" dirty="0" smtClean="0">
                <a:latin typeface="Tahoma" pitchFamily="34" charset="0"/>
              </a:rPr>
              <a:t>Information Only - Not Legal Advice</a:t>
            </a:r>
            <a:endParaRPr lang="en-US" dirty="0" smtClean="0">
              <a:latin typeface="Tahoma" pitchFamily="34" charset="0"/>
            </a:endParaRPr>
          </a:p>
        </p:txBody>
      </p:sp>
      <p:sp>
        <p:nvSpPr>
          <p:cNvPr id="29699" name="Rectangle 12"/>
          <p:cNvSpPr>
            <a:spLocks noGrp="1" noChangeArrowheads="1"/>
          </p:cNvSpPr>
          <p:nvPr>
            <p:ph type="ftr" sz="quarter" idx="4"/>
          </p:nvPr>
        </p:nvSpPr>
        <p:spPr>
          <a:noFill/>
        </p:spPr>
        <p:txBody>
          <a:bodyPr/>
          <a:lstStyle>
            <a:lvl1pPr eaLnBrk="0" hangingPunct="0">
              <a:defRPr>
                <a:solidFill>
                  <a:schemeClr val="tx1"/>
                </a:solidFill>
                <a:latin typeface="Trebuchet MS" pitchFamily="34" charset="0"/>
              </a:defRPr>
            </a:lvl1pPr>
            <a:lvl2pPr marL="742708" indent="-285657" eaLnBrk="0" hangingPunct="0">
              <a:defRPr>
                <a:solidFill>
                  <a:schemeClr val="tx1"/>
                </a:solidFill>
                <a:latin typeface="Trebuchet MS" pitchFamily="34" charset="0"/>
              </a:defRPr>
            </a:lvl2pPr>
            <a:lvl3pPr marL="1142627" indent="-228525" eaLnBrk="0" hangingPunct="0">
              <a:defRPr>
                <a:solidFill>
                  <a:schemeClr val="tx1"/>
                </a:solidFill>
                <a:latin typeface="Trebuchet MS" pitchFamily="34" charset="0"/>
              </a:defRPr>
            </a:lvl3pPr>
            <a:lvl4pPr marL="1599676" indent="-228525" eaLnBrk="0" hangingPunct="0">
              <a:defRPr>
                <a:solidFill>
                  <a:schemeClr val="tx1"/>
                </a:solidFill>
                <a:latin typeface="Trebuchet MS" pitchFamily="34" charset="0"/>
              </a:defRPr>
            </a:lvl4pPr>
            <a:lvl5pPr marL="2056728" indent="-228525" eaLnBrk="0" hangingPunct="0">
              <a:defRPr>
                <a:solidFill>
                  <a:schemeClr val="tx1"/>
                </a:solidFill>
                <a:latin typeface="Trebuchet MS" pitchFamily="34" charset="0"/>
              </a:defRPr>
            </a:lvl5pPr>
            <a:lvl6pPr marL="2513778" indent="-228525" eaLnBrk="0" fontAlgn="base" hangingPunct="0">
              <a:spcBef>
                <a:spcPct val="0"/>
              </a:spcBef>
              <a:spcAft>
                <a:spcPct val="0"/>
              </a:spcAft>
              <a:defRPr>
                <a:solidFill>
                  <a:schemeClr val="tx1"/>
                </a:solidFill>
                <a:latin typeface="Trebuchet MS" pitchFamily="34" charset="0"/>
              </a:defRPr>
            </a:lvl6pPr>
            <a:lvl7pPr marL="2970828" indent="-228525" eaLnBrk="0" fontAlgn="base" hangingPunct="0">
              <a:spcBef>
                <a:spcPct val="0"/>
              </a:spcBef>
              <a:spcAft>
                <a:spcPct val="0"/>
              </a:spcAft>
              <a:defRPr>
                <a:solidFill>
                  <a:schemeClr val="tx1"/>
                </a:solidFill>
                <a:latin typeface="Trebuchet MS" pitchFamily="34" charset="0"/>
              </a:defRPr>
            </a:lvl7pPr>
            <a:lvl8pPr marL="3427879" indent="-228525" eaLnBrk="0" fontAlgn="base" hangingPunct="0">
              <a:spcBef>
                <a:spcPct val="0"/>
              </a:spcBef>
              <a:spcAft>
                <a:spcPct val="0"/>
              </a:spcAft>
              <a:defRPr>
                <a:solidFill>
                  <a:schemeClr val="tx1"/>
                </a:solidFill>
                <a:latin typeface="Trebuchet MS" pitchFamily="34" charset="0"/>
              </a:defRPr>
            </a:lvl8pPr>
            <a:lvl9pPr marL="3884929" indent="-228525" eaLnBrk="0" fontAlgn="base" hangingPunct="0">
              <a:spcBef>
                <a:spcPct val="0"/>
              </a:spcBef>
              <a:spcAft>
                <a:spcPct val="0"/>
              </a:spcAft>
              <a:defRPr>
                <a:solidFill>
                  <a:schemeClr val="tx1"/>
                </a:solidFill>
                <a:latin typeface="Trebuchet MS" pitchFamily="34" charset="0"/>
              </a:defRPr>
            </a:lvl9pPr>
          </a:lstStyle>
          <a:p>
            <a:r>
              <a:rPr lang="en-US" dirty="0" smtClean="0">
                <a:latin typeface="Tahoma" pitchFamily="34" charset="0"/>
              </a:rPr>
              <a:t>Copyright 2012  Igor Ellyn.   ELLYN LAW LLP  www.ellynlaw.com</a:t>
            </a:r>
          </a:p>
        </p:txBody>
      </p:sp>
      <p:sp>
        <p:nvSpPr>
          <p:cNvPr id="29700" name="Rectangle 13"/>
          <p:cNvSpPr>
            <a:spLocks noGrp="1" noChangeArrowheads="1"/>
          </p:cNvSpPr>
          <p:nvPr>
            <p:ph type="sldNum" sz="quarter" idx="5"/>
          </p:nvPr>
        </p:nvSpPr>
        <p:spPr>
          <a:xfrm>
            <a:off x="6537920" y="9121777"/>
            <a:ext cx="777280" cy="479425"/>
          </a:xfrm>
          <a:prstGeom prst="rect">
            <a:avLst/>
          </a:prstGeom>
          <a:noFill/>
        </p:spPr>
        <p:txBody>
          <a:bodyPr lIns="91425" tIns="45713" rIns="91425" bIns="45713"/>
          <a:lstStyle>
            <a:lvl1pPr eaLnBrk="0" hangingPunct="0">
              <a:defRPr>
                <a:solidFill>
                  <a:schemeClr val="tx1"/>
                </a:solidFill>
                <a:latin typeface="Trebuchet MS" pitchFamily="34" charset="0"/>
              </a:defRPr>
            </a:lvl1pPr>
            <a:lvl2pPr marL="742708" indent="-285657" eaLnBrk="0" hangingPunct="0">
              <a:defRPr>
                <a:solidFill>
                  <a:schemeClr val="tx1"/>
                </a:solidFill>
                <a:latin typeface="Trebuchet MS" pitchFamily="34" charset="0"/>
              </a:defRPr>
            </a:lvl2pPr>
            <a:lvl3pPr marL="1142627" indent="-228525" eaLnBrk="0" hangingPunct="0">
              <a:defRPr>
                <a:solidFill>
                  <a:schemeClr val="tx1"/>
                </a:solidFill>
                <a:latin typeface="Trebuchet MS" pitchFamily="34" charset="0"/>
              </a:defRPr>
            </a:lvl3pPr>
            <a:lvl4pPr marL="1599676" indent="-228525" eaLnBrk="0" hangingPunct="0">
              <a:defRPr>
                <a:solidFill>
                  <a:schemeClr val="tx1"/>
                </a:solidFill>
                <a:latin typeface="Trebuchet MS" pitchFamily="34" charset="0"/>
              </a:defRPr>
            </a:lvl4pPr>
            <a:lvl5pPr marL="2056728" indent="-228525" eaLnBrk="0" hangingPunct="0">
              <a:defRPr>
                <a:solidFill>
                  <a:schemeClr val="tx1"/>
                </a:solidFill>
                <a:latin typeface="Trebuchet MS" pitchFamily="34" charset="0"/>
              </a:defRPr>
            </a:lvl5pPr>
            <a:lvl6pPr marL="2513778" indent="-228525" eaLnBrk="0" fontAlgn="base" hangingPunct="0">
              <a:spcBef>
                <a:spcPct val="0"/>
              </a:spcBef>
              <a:spcAft>
                <a:spcPct val="0"/>
              </a:spcAft>
              <a:defRPr>
                <a:solidFill>
                  <a:schemeClr val="tx1"/>
                </a:solidFill>
                <a:latin typeface="Trebuchet MS" pitchFamily="34" charset="0"/>
              </a:defRPr>
            </a:lvl6pPr>
            <a:lvl7pPr marL="2970828" indent="-228525" eaLnBrk="0" fontAlgn="base" hangingPunct="0">
              <a:spcBef>
                <a:spcPct val="0"/>
              </a:spcBef>
              <a:spcAft>
                <a:spcPct val="0"/>
              </a:spcAft>
              <a:defRPr>
                <a:solidFill>
                  <a:schemeClr val="tx1"/>
                </a:solidFill>
                <a:latin typeface="Trebuchet MS" pitchFamily="34" charset="0"/>
              </a:defRPr>
            </a:lvl7pPr>
            <a:lvl8pPr marL="3427879" indent="-228525" eaLnBrk="0" fontAlgn="base" hangingPunct="0">
              <a:spcBef>
                <a:spcPct val="0"/>
              </a:spcBef>
              <a:spcAft>
                <a:spcPct val="0"/>
              </a:spcAft>
              <a:defRPr>
                <a:solidFill>
                  <a:schemeClr val="tx1"/>
                </a:solidFill>
                <a:latin typeface="Trebuchet MS" pitchFamily="34" charset="0"/>
              </a:defRPr>
            </a:lvl8pPr>
            <a:lvl9pPr marL="3884929" indent="-228525" eaLnBrk="0" fontAlgn="base" hangingPunct="0">
              <a:spcBef>
                <a:spcPct val="0"/>
              </a:spcBef>
              <a:spcAft>
                <a:spcPct val="0"/>
              </a:spcAft>
              <a:defRPr>
                <a:solidFill>
                  <a:schemeClr val="tx1"/>
                </a:solidFill>
                <a:latin typeface="Trebuchet MS" pitchFamily="34" charset="0"/>
              </a:defRPr>
            </a:lvl9pPr>
          </a:lstStyle>
          <a:p>
            <a:fld id="{88B2A107-C95A-4610-9FBF-6954A0ADFAEF}" type="slidenum">
              <a:rPr lang="en-US" smtClean="0">
                <a:latin typeface="Tahoma" pitchFamily="34" charset="0"/>
              </a:rPr>
              <a:pPr/>
              <a:t>6</a:t>
            </a:fld>
            <a:endParaRPr lang="en-US" dirty="0" smtClean="0">
              <a:latin typeface="Tahoma" pitchFamily="34" charset="0"/>
            </a:endParaRPr>
          </a:p>
        </p:txBody>
      </p:sp>
      <p:sp>
        <p:nvSpPr>
          <p:cNvPr id="29701" name="Rectangle 2"/>
          <p:cNvSpPr>
            <a:spLocks noGrp="1" noRot="1" noChangeAspect="1" noChangeArrowheads="1" noTextEdit="1"/>
          </p:cNvSpPr>
          <p:nvPr>
            <p:ph type="sldImg"/>
          </p:nvPr>
        </p:nvSpPr>
        <p:spPr>
          <a:ln/>
        </p:spPr>
      </p:sp>
      <p:sp>
        <p:nvSpPr>
          <p:cNvPr id="29702" name="Rectangle 3"/>
          <p:cNvSpPr>
            <a:spLocks noGrp="1" noChangeArrowheads="1"/>
          </p:cNvSpPr>
          <p:nvPr>
            <p:ph type="body" idx="1"/>
          </p:nvPr>
        </p:nvSpPr>
        <p:spPr>
          <a:noFill/>
        </p:spPr>
        <p:txBody>
          <a:bodyPr/>
          <a:lstStyle/>
          <a:p>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8"/>
          <p:cNvSpPr>
            <a:spLocks noGrp="1" noChangeArrowheads="1"/>
          </p:cNvSpPr>
          <p:nvPr>
            <p:ph type="hdr" sz="quarter"/>
          </p:nvPr>
        </p:nvSpPr>
        <p:spPr>
          <a:noFill/>
        </p:spPr>
        <p:txBody>
          <a:bodyPr/>
          <a:lstStyle>
            <a:lvl1pPr eaLnBrk="0" hangingPunct="0">
              <a:defRPr>
                <a:solidFill>
                  <a:schemeClr val="tx1"/>
                </a:solidFill>
                <a:latin typeface="Trebuchet MS" pitchFamily="34" charset="0"/>
              </a:defRPr>
            </a:lvl1pPr>
            <a:lvl2pPr marL="742708" indent="-285657" eaLnBrk="0" hangingPunct="0">
              <a:defRPr>
                <a:solidFill>
                  <a:schemeClr val="tx1"/>
                </a:solidFill>
                <a:latin typeface="Trebuchet MS" pitchFamily="34" charset="0"/>
              </a:defRPr>
            </a:lvl2pPr>
            <a:lvl3pPr marL="1142627" indent="-228525" eaLnBrk="0" hangingPunct="0">
              <a:defRPr>
                <a:solidFill>
                  <a:schemeClr val="tx1"/>
                </a:solidFill>
                <a:latin typeface="Trebuchet MS" pitchFamily="34" charset="0"/>
              </a:defRPr>
            </a:lvl3pPr>
            <a:lvl4pPr marL="1599676" indent="-228525" eaLnBrk="0" hangingPunct="0">
              <a:defRPr>
                <a:solidFill>
                  <a:schemeClr val="tx1"/>
                </a:solidFill>
                <a:latin typeface="Trebuchet MS" pitchFamily="34" charset="0"/>
              </a:defRPr>
            </a:lvl4pPr>
            <a:lvl5pPr marL="2056728" indent="-228525" eaLnBrk="0" hangingPunct="0">
              <a:defRPr>
                <a:solidFill>
                  <a:schemeClr val="tx1"/>
                </a:solidFill>
                <a:latin typeface="Trebuchet MS" pitchFamily="34" charset="0"/>
              </a:defRPr>
            </a:lvl5pPr>
            <a:lvl6pPr marL="2513778" indent="-228525" eaLnBrk="0" fontAlgn="base" hangingPunct="0">
              <a:spcBef>
                <a:spcPct val="0"/>
              </a:spcBef>
              <a:spcAft>
                <a:spcPct val="0"/>
              </a:spcAft>
              <a:defRPr>
                <a:solidFill>
                  <a:schemeClr val="tx1"/>
                </a:solidFill>
                <a:latin typeface="Trebuchet MS" pitchFamily="34" charset="0"/>
              </a:defRPr>
            </a:lvl6pPr>
            <a:lvl7pPr marL="2970828" indent="-228525" eaLnBrk="0" fontAlgn="base" hangingPunct="0">
              <a:spcBef>
                <a:spcPct val="0"/>
              </a:spcBef>
              <a:spcAft>
                <a:spcPct val="0"/>
              </a:spcAft>
              <a:defRPr>
                <a:solidFill>
                  <a:schemeClr val="tx1"/>
                </a:solidFill>
                <a:latin typeface="Trebuchet MS" pitchFamily="34" charset="0"/>
              </a:defRPr>
            </a:lvl7pPr>
            <a:lvl8pPr marL="3427879" indent="-228525" eaLnBrk="0" fontAlgn="base" hangingPunct="0">
              <a:spcBef>
                <a:spcPct val="0"/>
              </a:spcBef>
              <a:spcAft>
                <a:spcPct val="0"/>
              </a:spcAft>
              <a:defRPr>
                <a:solidFill>
                  <a:schemeClr val="tx1"/>
                </a:solidFill>
                <a:latin typeface="Trebuchet MS" pitchFamily="34" charset="0"/>
              </a:defRPr>
            </a:lvl8pPr>
            <a:lvl9pPr marL="3884929" indent="-228525" eaLnBrk="0" fontAlgn="base" hangingPunct="0">
              <a:spcBef>
                <a:spcPct val="0"/>
              </a:spcBef>
              <a:spcAft>
                <a:spcPct val="0"/>
              </a:spcAft>
              <a:defRPr>
                <a:solidFill>
                  <a:schemeClr val="tx1"/>
                </a:solidFill>
                <a:latin typeface="Trebuchet MS" pitchFamily="34" charset="0"/>
              </a:defRPr>
            </a:lvl9pPr>
          </a:lstStyle>
          <a:p>
            <a:r>
              <a:rPr lang="en-CA" dirty="0" smtClean="0">
                <a:latin typeface="Tahoma" pitchFamily="34" charset="0"/>
              </a:rPr>
              <a:t>Information Only - Not Legal Advice</a:t>
            </a:r>
            <a:endParaRPr lang="en-US" dirty="0" smtClean="0">
              <a:latin typeface="Tahoma" pitchFamily="34" charset="0"/>
            </a:endParaRPr>
          </a:p>
        </p:txBody>
      </p:sp>
      <p:sp>
        <p:nvSpPr>
          <p:cNvPr id="29699" name="Rectangle 12"/>
          <p:cNvSpPr>
            <a:spLocks noGrp="1" noChangeArrowheads="1"/>
          </p:cNvSpPr>
          <p:nvPr>
            <p:ph type="ftr" sz="quarter" idx="4"/>
          </p:nvPr>
        </p:nvSpPr>
        <p:spPr>
          <a:noFill/>
        </p:spPr>
        <p:txBody>
          <a:bodyPr/>
          <a:lstStyle>
            <a:lvl1pPr eaLnBrk="0" hangingPunct="0">
              <a:defRPr>
                <a:solidFill>
                  <a:schemeClr val="tx1"/>
                </a:solidFill>
                <a:latin typeface="Trebuchet MS" pitchFamily="34" charset="0"/>
              </a:defRPr>
            </a:lvl1pPr>
            <a:lvl2pPr marL="742708" indent="-285657" eaLnBrk="0" hangingPunct="0">
              <a:defRPr>
                <a:solidFill>
                  <a:schemeClr val="tx1"/>
                </a:solidFill>
                <a:latin typeface="Trebuchet MS" pitchFamily="34" charset="0"/>
              </a:defRPr>
            </a:lvl2pPr>
            <a:lvl3pPr marL="1142627" indent="-228525" eaLnBrk="0" hangingPunct="0">
              <a:defRPr>
                <a:solidFill>
                  <a:schemeClr val="tx1"/>
                </a:solidFill>
                <a:latin typeface="Trebuchet MS" pitchFamily="34" charset="0"/>
              </a:defRPr>
            </a:lvl3pPr>
            <a:lvl4pPr marL="1599676" indent="-228525" eaLnBrk="0" hangingPunct="0">
              <a:defRPr>
                <a:solidFill>
                  <a:schemeClr val="tx1"/>
                </a:solidFill>
                <a:latin typeface="Trebuchet MS" pitchFamily="34" charset="0"/>
              </a:defRPr>
            </a:lvl4pPr>
            <a:lvl5pPr marL="2056728" indent="-228525" eaLnBrk="0" hangingPunct="0">
              <a:defRPr>
                <a:solidFill>
                  <a:schemeClr val="tx1"/>
                </a:solidFill>
                <a:latin typeface="Trebuchet MS" pitchFamily="34" charset="0"/>
              </a:defRPr>
            </a:lvl5pPr>
            <a:lvl6pPr marL="2513778" indent="-228525" eaLnBrk="0" fontAlgn="base" hangingPunct="0">
              <a:spcBef>
                <a:spcPct val="0"/>
              </a:spcBef>
              <a:spcAft>
                <a:spcPct val="0"/>
              </a:spcAft>
              <a:defRPr>
                <a:solidFill>
                  <a:schemeClr val="tx1"/>
                </a:solidFill>
                <a:latin typeface="Trebuchet MS" pitchFamily="34" charset="0"/>
              </a:defRPr>
            </a:lvl6pPr>
            <a:lvl7pPr marL="2970828" indent="-228525" eaLnBrk="0" fontAlgn="base" hangingPunct="0">
              <a:spcBef>
                <a:spcPct val="0"/>
              </a:spcBef>
              <a:spcAft>
                <a:spcPct val="0"/>
              </a:spcAft>
              <a:defRPr>
                <a:solidFill>
                  <a:schemeClr val="tx1"/>
                </a:solidFill>
                <a:latin typeface="Trebuchet MS" pitchFamily="34" charset="0"/>
              </a:defRPr>
            </a:lvl7pPr>
            <a:lvl8pPr marL="3427879" indent="-228525" eaLnBrk="0" fontAlgn="base" hangingPunct="0">
              <a:spcBef>
                <a:spcPct val="0"/>
              </a:spcBef>
              <a:spcAft>
                <a:spcPct val="0"/>
              </a:spcAft>
              <a:defRPr>
                <a:solidFill>
                  <a:schemeClr val="tx1"/>
                </a:solidFill>
                <a:latin typeface="Trebuchet MS" pitchFamily="34" charset="0"/>
              </a:defRPr>
            </a:lvl8pPr>
            <a:lvl9pPr marL="3884929" indent="-228525" eaLnBrk="0" fontAlgn="base" hangingPunct="0">
              <a:spcBef>
                <a:spcPct val="0"/>
              </a:spcBef>
              <a:spcAft>
                <a:spcPct val="0"/>
              </a:spcAft>
              <a:defRPr>
                <a:solidFill>
                  <a:schemeClr val="tx1"/>
                </a:solidFill>
                <a:latin typeface="Trebuchet MS" pitchFamily="34" charset="0"/>
              </a:defRPr>
            </a:lvl9pPr>
          </a:lstStyle>
          <a:p>
            <a:r>
              <a:rPr lang="en-US" dirty="0" smtClean="0">
                <a:latin typeface="Tahoma" pitchFamily="34" charset="0"/>
              </a:rPr>
              <a:t>Copyright 2012  Igor Ellyn.   ELLYN LAW LLP  www.ellynlaw.com</a:t>
            </a:r>
          </a:p>
        </p:txBody>
      </p:sp>
      <p:sp>
        <p:nvSpPr>
          <p:cNvPr id="29700" name="Rectangle 13"/>
          <p:cNvSpPr>
            <a:spLocks noGrp="1" noChangeArrowheads="1"/>
          </p:cNvSpPr>
          <p:nvPr>
            <p:ph type="sldNum" sz="quarter" idx="5"/>
          </p:nvPr>
        </p:nvSpPr>
        <p:spPr>
          <a:xfrm>
            <a:off x="6537920" y="9121777"/>
            <a:ext cx="777280" cy="479425"/>
          </a:xfrm>
          <a:prstGeom prst="rect">
            <a:avLst/>
          </a:prstGeom>
          <a:noFill/>
        </p:spPr>
        <p:txBody>
          <a:bodyPr lIns="91425" tIns="45713" rIns="91425" bIns="45713"/>
          <a:lstStyle>
            <a:lvl1pPr eaLnBrk="0" hangingPunct="0">
              <a:defRPr>
                <a:solidFill>
                  <a:schemeClr val="tx1"/>
                </a:solidFill>
                <a:latin typeface="Trebuchet MS" pitchFamily="34" charset="0"/>
              </a:defRPr>
            </a:lvl1pPr>
            <a:lvl2pPr marL="742708" indent="-285657" eaLnBrk="0" hangingPunct="0">
              <a:defRPr>
                <a:solidFill>
                  <a:schemeClr val="tx1"/>
                </a:solidFill>
                <a:latin typeface="Trebuchet MS" pitchFamily="34" charset="0"/>
              </a:defRPr>
            </a:lvl2pPr>
            <a:lvl3pPr marL="1142627" indent="-228525" eaLnBrk="0" hangingPunct="0">
              <a:defRPr>
                <a:solidFill>
                  <a:schemeClr val="tx1"/>
                </a:solidFill>
                <a:latin typeface="Trebuchet MS" pitchFamily="34" charset="0"/>
              </a:defRPr>
            </a:lvl3pPr>
            <a:lvl4pPr marL="1599676" indent="-228525" eaLnBrk="0" hangingPunct="0">
              <a:defRPr>
                <a:solidFill>
                  <a:schemeClr val="tx1"/>
                </a:solidFill>
                <a:latin typeface="Trebuchet MS" pitchFamily="34" charset="0"/>
              </a:defRPr>
            </a:lvl4pPr>
            <a:lvl5pPr marL="2056728" indent="-228525" eaLnBrk="0" hangingPunct="0">
              <a:defRPr>
                <a:solidFill>
                  <a:schemeClr val="tx1"/>
                </a:solidFill>
                <a:latin typeface="Trebuchet MS" pitchFamily="34" charset="0"/>
              </a:defRPr>
            </a:lvl5pPr>
            <a:lvl6pPr marL="2513778" indent="-228525" eaLnBrk="0" fontAlgn="base" hangingPunct="0">
              <a:spcBef>
                <a:spcPct val="0"/>
              </a:spcBef>
              <a:spcAft>
                <a:spcPct val="0"/>
              </a:spcAft>
              <a:defRPr>
                <a:solidFill>
                  <a:schemeClr val="tx1"/>
                </a:solidFill>
                <a:latin typeface="Trebuchet MS" pitchFamily="34" charset="0"/>
              </a:defRPr>
            </a:lvl6pPr>
            <a:lvl7pPr marL="2970828" indent="-228525" eaLnBrk="0" fontAlgn="base" hangingPunct="0">
              <a:spcBef>
                <a:spcPct val="0"/>
              </a:spcBef>
              <a:spcAft>
                <a:spcPct val="0"/>
              </a:spcAft>
              <a:defRPr>
                <a:solidFill>
                  <a:schemeClr val="tx1"/>
                </a:solidFill>
                <a:latin typeface="Trebuchet MS" pitchFamily="34" charset="0"/>
              </a:defRPr>
            </a:lvl7pPr>
            <a:lvl8pPr marL="3427879" indent="-228525" eaLnBrk="0" fontAlgn="base" hangingPunct="0">
              <a:spcBef>
                <a:spcPct val="0"/>
              </a:spcBef>
              <a:spcAft>
                <a:spcPct val="0"/>
              </a:spcAft>
              <a:defRPr>
                <a:solidFill>
                  <a:schemeClr val="tx1"/>
                </a:solidFill>
                <a:latin typeface="Trebuchet MS" pitchFamily="34" charset="0"/>
              </a:defRPr>
            </a:lvl8pPr>
            <a:lvl9pPr marL="3884929" indent="-228525" eaLnBrk="0" fontAlgn="base" hangingPunct="0">
              <a:spcBef>
                <a:spcPct val="0"/>
              </a:spcBef>
              <a:spcAft>
                <a:spcPct val="0"/>
              </a:spcAft>
              <a:defRPr>
                <a:solidFill>
                  <a:schemeClr val="tx1"/>
                </a:solidFill>
                <a:latin typeface="Trebuchet MS" pitchFamily="34" charset="0"/>
              </a:defRPr>
            </a:lvl9pPr>
          </a:lstStyle>
          <a:p>
            <a:fld id="{88B2A107-C95A-4610-9FBF-6954A0ADFAEF}" type="slidenum">
              <a:rPr lang="en-US" smtClean="0">
                <a:latin typeface="Tahoma" pitchFamily="34" charset="0"/>
              </a:rPr>
              <a:pPr/>
              <a:t>7</a:t>
            </a:fld>
            <a:endParaRPr lang="en-US" dirty="0" smtClean="0">
              <a:latin typeface="Tahoma" pitchFamily="34" charset="0"/>
            </a:endParaRPr>
          </a:p>
        </p:txBody>
      </p:sp>
      <p:sp>
        <p:nvSpPr>
          <p:cNvPr id="29701" name="Rectangle 2"/>
          <p:cNvSpPr>
            <a:spLocks noGrp="1" noRot="1" noChangeAspect="1" noChangeArrowheads="1" noTextEdit="1"/>
          </p:cNvSpPr>
          <p:nvPr>
            <p:ph type="sldImg"/>
          </p:nvPr>
        </p:nvSpPr>
        <p:spPr>
          <a:ln/>
        </p:spPr>
      </p:sp>
      <p:sp>
        <p:nvSpPr>
          <p:cNvPr id="29702" name="Rectangle 3"/>
          <p:cNvSpPr>
            <a:spLocks noGrp="1" noChangeArrowheads="1"/>
          </p:cNvSpPr>
          <p:nvPr>
            <p:ph type="body" idx="1"/>
          </p:nvPr>
        </p:nvSpPr>
        <p:spPr>
          <a:noFill/>
        </p:spPr>
        <p:txBody>
          <a:bodyPr/>
          <a:lstStyle/>
          <a:p>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8"/>
          <p:cNvSpPr>
            <a:spLocks noGrp="1" noChangeArrowheads="1"/>
          </p:cNvSpPr>
          <p:nvPr>
            <p:ph type="hdr" sz="quarter"/>
          </p:nvPr>
        </p:nvSpPr>
        <p:spPr>
          <a:noFill/>
        </p:spPr>
        <p:txBody>
          <a:bodyPr/>
          <a:lstStyle>
            <a:lvl1pPr eaLnBrk="0" hangingPunct="0">
              <a:defRPr>
                <a:solidFill>
                  <a:schemeClr val="tx1"/>
                </a:solidFill>
                <a:latin typeface="Trebuchet MS" pitchFamily="34" charset="0"/>
              </a:defRPr>
            </a:lvl1pPr>
            <a:lvl2pPr marL="742708" indent="-285657" eaLnBrk="0" hangingPunct="0">
              <a:defRPr>
                <a:solidFill>
                  <a:schemeClr val="tx1"/>
                </a:solidFill>
                <a:latin typeface="Trebuchet MS" pitchFamily="34" charset="0"/>
              </a:defRPr>
            </a:lvl2pPr>
            <a:lvl3pPr marL="1142627" indent="-228525" eaLnBrk="0" hangingPunct="0">
              <a:defRPr>
                <a:solidFill>
                  <a:schemeClr val="tx1"/>
                </a:solidFill>
                <a:latin typeface="Trebuchet MS" pitchFamily="34" charset="0"/>
              </a:defRPr>
            </a:lvl3pPr>
            <a:lvl4pPr marL="1599676" indent="-228525" eaLnBrk="0" hangingPunct="0">
              <a:defRPr>
                <a:solidFill>
                  <a:schemeClr val="tx1"/>
                </a:solidFill>
                <a:latin typeface="Trebuchet MS" pitchFamily="34" charset="0"/>
              </a:defRPr>
            </a:lvl4pPr>
            <a:lvl5pPr marL="2056728" indent="-228525" eaLnBrk="0" hangingPunct="0">
              <a:defRPr>
                <a:solidFill>
                  <a:schemeClr val="tx1"/>
                </a:solidFill>
                <a:latin typeface="Trebuchet MS" pitchFamily="34" charset="0"/>
              </a:defRPr>
            </a:lvl5pPr>
            <a:lvl6pPr marL="2513778" indent="-228525" eaLnBrk="0" fontAlgn="base" hangingPunct="0">
              <a:spcBef>
                <a:spcPct val="0"/>
              </a:spcBef>
              <a:spcAft>
                <a:spcPct val="0"/>
              </a:spcAft>
              <a:defRPr>
                <a:solidFill>
                  <a:schemeClr val="tx1"/>
                </a:solidFill>
                <a:latin typeface="Trebuchet MS" pitchFamily="34" charset="0"/>
              </a:defRPr>
            </a:lvl6pPr>
            <a:lvl7pPr marL="2970828" indent="-228525" eaLnBrk="0" fontAlgn="base" hangingPunct="0">
              <a:spcBef>
                <a:spcPct val="0"/>
              </a:spcBef>
              <a:spcAft>
                <a:spcPct val="0"/>
              </a:spcAft>
              <a:defRPr>
                <a:solidFill>
                  <a:schemeClr val="tx1"/>
                </a:solidFill>
                <a:latin typeface="Trebuchet MS" pitchFamily="34" charset="0"/>
              </a:defRPr>
            </a:lvl7pPr>
            <a:lvl8pPr marL="3427879" indent="-228525" eaLnBrk="0" fontAlgn="base" hangingPunct="0">
              <a:spcBef>
                <a:spcPct val="0"/>
              </a:spcBef>
              <a:spcAft>
                <a:spcPct val="0"/>
              </a:spcAft>
              <a:defRPr>
                <a:solidFill>
                  <a:schemeClr val="tx1"/>
                </a:solidFill>
                <a:latin typeface="Trebuchet MS" pitchFamily="34" charset="0"/>
              </a:defRPr>
            </a:lvl8pPr>
            <a:lvl9pPr marL="3884929" indent="-228525" eaLnBrk="0" fontAlgn="base" hangingPunct="0">
              <a:spcBef>
                <a:spcPct val="0"/>
              </a:spcBef>
              <a:spcAft>
                <a:spcPct val="0"/>
              </a:spcAft>
              <a:defRPr>
                <a:solidFill>
                  <a:schemeClr val="tx1"/>
                </a:solidFill>
                <a:latin typeface="Trebuchet MS" pitchFamily="34" charset="0"/>
              </a:defRPr>
            </a:lvl9pPr>
          </a:lstStyle>
          <a:p>
            <a:r>
              <a:rPr lang="en-CA" dirty="0" smtClean="0">
                <a:latin typeface="Tahoma" pitchFamily="34" charset="0"/>
              </a:rPr>
              <a:t>Information Only - Not Legal Advice</a:t>
            </a:r>
            <a:endParaRPr lang="en-US" dirty="0" smtClean="0">
              <a:latin typeface="Tahoma" pitchFamily="34" charset="0"/>
            </a:endParaRPr>
          </a:p>
        </p:txBody>
      </p:sp>
      <p:sp>
        <p:nvSpPr>
          <p:cNvPr id="29699" name="Rectangle 12"/>
          <p:cNvSpPr>
            <a:spLocks noGrp="1" noChangeArrowheads="1"/>
          </p:cNvSpPr>
          <p:nvPr>
            <p:ph type="ftr" sz="quarter" idx="4"/>
          </p:nvPr>
        </p:nvSpPr>
        <p:spPr>
          <a:noFill/>
        </p:spPr>
        <p:txBody>
          <a:bodyPr/>
          <a:lstStyle>
            <a:lvl1pPr eaLnBrk="0" hangingPunct="0">
              <a:defRPr>
                <a:solidFill>
                  <a:schemeClr val="tx1"/>
                </a:solidFill>
                <a:latin typeface="Trebuchet MS" pitchFamily="34" charset="0"/>
              </a:defRPr>
            </a:lvl1pPr>
            <a:lvl2pPr marL="742708" indent="-285657" eaLnBrk="0" hangingPunct="0">
              <a:defRPr>
                <a:solidFill>
                  <a:schemeClr val="tx1"/>
                </a:solidFill>
                <a:latin typeface="Trebuchet MS" pitchFamily="34" charset="0"/>
              </a:defRPr>
            </a:lvl2pPr>
            <a:lvl3pPr marL="1142627" indent="-228525" eaLnBrk="0" hangingPunct="0">
              <a:defRPr>
                <a:solidFill>
                  <a:schemeClr val="tx1"/>
                </a:solidFill>
                <a:latin typeface="Trebuchet MS" pitchFamily="34" charset="0"/>
              </a:defRPr>
            </a:lvl3pPr>
            <a:lvl4pPr marL="1599676" indent="-228525" eaLnBrk="0" hangingPunct="0">
              <a:defRPr>
                <a:solidFill>
                  <a:schemeClr val="tx1"/>
                </a:solidFill>
                <a:latin typeface="Trebuchet MS" pitchFamily="34" charset="0"/>
              </a:defRPr>
            </a:lvl4pPr>
            <a:lvl5pPr marL="2056728" indent="-228525" eaLnBrk="0" hangingPunct="0">
              <a:defRPr>
                <a:solidFill>
                  <a:schemeClr val="tx1"/>
                </a:solidFill>
                <a:latin typeface="Trebuchet MS" pitchFamily="34" charset="0"/>
              </a:defRPr>
            </a:lvl5pPr>
            <a:lvl6pPr marL="2513778" indent="-228525" eaLnBrk="0" fontAlgn="base" hangingPunct="0">
              <a:spcBef>
                <a:spcPct val="0"/>
              </a:spcBef>
              <a:spcAft>
                <a:spcPct val="0"/>
              </a:spcAft>
              <a:defRPr>
                <a:solidFill>
                  <a:schemeClr val="tx1"/>
                </a:solidFill>
                <a:latin typeface="Trebuchet MS" pitchFamily="34" charset="0"/>
              </a:defRPr>
            </a:lvl6pPr>
            <a:lvl7pPr marL="2970828" indent="-228525" eaLnBrk="0" fontAlgn="base" hangingPunct="0">
              <a:spcBef>
                <a:spcPct val="0"/>
              </a:spcBef>
              <a:spcAft>
                <a:spcPct val="0"/>
              </a:spcAft>
              <a:defRPr>
                <a:solidFill>
                  <a:schemeClr val="tx1"/>
                </a:solidFill>
                <a:latin typeface="Trebuchet MS" pitchFamily="34" charset="0"/>
              </a:defRPr>
            </a:lvl7pPr>
            <a:lvl8pPr marL="3427879" indent="-228525" eaLnBrk="0" fontAlgn="base" hangingPunct="0">
              <a:spcBef>
                <a:spcPct val="0"/>
              </a:spcBef>
              <a:spcAft>
                <a:spcPct val="0"/>
              </a:spcAft>
              <a:defRPr>
                <a:solidFill>
                  <a:schemeClr val="tx1"/>
                </a:solidFill>
                <a:latin typeface="Trebuchet MS" pitchFamily="34" charset="0"/>
              </a:defRPr>
            </a:lvl8pPr>
            <a:lvl9pPr marL="3884929" indent="-228525" eaLnBrk="0" fontAlgn="base" hangingPunct="0">
              <a:spcBef>
                <a:spcPct val="0"/>
              </a:spcBef>
              <a:spcAft>
                <a:spcPct val="0"/>
              </a:spcAft>
              <a:defRPr>
                <a:solidFill>
                  <a:schemeClr val="tx1"/>
                </a:solidFill>
                <a:latin typeface="Trebuchet MS" pitchFamily="34" charset="0"/>
              </a:defRPr>
            </a:lvl9pPr>
          </a:lstStyle>
          <a:p>
            <a:r>
              <a:rPr lang="en-US" dirty="0" smtClean="0">
                <a:latin typeface="Tahoma" pitchFamily="34" charset="0"/>
              </a:rPr>
              <a:t>Copyright 2012  Igor Ellyn.   ELLYN LAW LLP  www.ellynlaw.com</a:t>
            </a:r>
          </a:p>
        </p:txBody>
      </p:sp>
      <p:sp>
        <p:nvSpPr>
          <p:cNvPr id="29700" name="Rectangle 13"/>
          <p:cNvSpPr>
            <a:spLocks noGrp="1" noChangeArrowheads="1"/>
          </p:cNvSpPr>
          <p:nvPr>
            <p:ph type="sldNum" sz="quarter" idx="5"/>
          </p:nvPr>
        </p:nvSpPr>
        <p:spPr>
          <a:xfrm>
            <a:off x="6537920" y="9121777"/>
            <a:ext cx="777280" cy="479425"/>
          </a:xfrm>
          <a:prstGeom prst="rect">
            <a:avLst/>
          </a:prstGeom>
          <a:noFill/>
        </p:spPr>
        <p:txBody>
          <a:bodyPr lIns="91425" tIns="45713" rIns="91425" bIns="45713"/>
          <a:lstStyle>
            <a:lvl1pPr eaLnBrk="0" hangingPunct="0">
              <a:defRPr>
                <a:solidFill>
                  <a:schemeClr val="tx1"/>
                </a:solidFill>
                <a:latin typeface="Trebuchet MS" pitchFamily="34" charset="0"/>
              </a:defRPr>
            </a:lvl1pPr>
            <a:lvl2pPr marL="742708" indent="-285657" eaLnBrk="0" hangingPunct="0">
              <a:defRPr>
                <a:solidFill>
                  <a:schemeClr val="tx1"/>
                </a:solidFill>
                <a:latin typeface="Trebuchet MS" pitchFamily="34" charset="0"/>
              </a:defRPr>
            </a:lvl2pPr>
            <a:lvl3pPr marL="1142627" indent="-228525" eaLnBrk="0" hangingPunct="0">
              <a:defRPr>
                <a:solidFill>
                  <a:schemeClr val="tx1"/>
                </a:solidFill>
                <a:latin typeface="Trebuchet MS" pitchFamily="34" charset="0"/>
              </a:defRPr>
            </a:lvl3pPr>
            <a:lvl4pPr marL="1599676" indent="-228525" eaLnBrk="0" hangingPunct="0">
              <a:defRPr>
                <a:solidFill>
                  <a:schemeClr val="tx1"/>
                </a:solidFill>
                <a:latin typeface="Trebuchet MS" pitchFamily="34" charset="0"/>
              </a:defRPr>
            </a:lvl4pPr>
            <a:lvl5pPr marL="2056728" indent="-228525" eaLnBrk="0" hangingPunct="0">
              <a:defRPr>
                <a:solidFill>
                  <a:schemeClr val="tx1"/>
                </a:solidFill>
                <a:latin typeface="Trebuchet MS" pitchFamily="34" charset="0"/>
              </a:defRPr>
            </a:lvl5pPr>
            <a:lvl6pPr marL="2513778" indent="-228525" eaLnBrk="0" fontAlgn="base" hangingPunct="0">
              <a:spcBef>
                <a:spcPct val="0"/>
              </a:spcBef>
              <a:spcAft>
                <a:spcPct val="0"/>
              </a:spcAft>
              <a:defRPr>
                <a:solidFill>
                  <a:schemeClr val="tx1"/>
                </a:solidFill>
                <a:latin typeface="Trebuchet MS" pitchFamily="34" charset="0"/>
              </a:defRPr>
            </a:lvl6pPr>
            <a:lvl7pPr marL="2970828" indent="-228525" eaLnBrk="0" fontAlgn="base" hangingPunct="0">
              <a:spcBef>
                <a:spcPct val="0"/>
              </a:spcBef>
              <a:spcAft>
                <a:spcPct val="0"/>
              </a:spcAft>
              <a:defRPr>
                <a:solidFill>
                  <a:schemeClr val="tx1"/>
                </a:solidFill>
                <a:latin typeface="Trebuchet MS" pitchFamily="34" charset="0"/>
              </a:defRPr>
            </a:lvl7pPr>
            <a:lvl8pPr marL="3427879" indent="-228525" eaLnBrk="0" fontAlgn="base" hangingPunct="0">
              <a:spcBef>
                <a:spcPct val="0"/>
              </a:spcBef>
              <a:spcAft>
                <a:spcPct val="0"/>
              </a:spcAft>
              <a:defRPr>
                <a:solidFill>
                  <a:schemeClr val="tx1"/>
                </a:solidFill>
                <a:latin typeface="Trebuchet MS" pitchFamily="34" charset="0"/>
              </a:defRPr>
            </a:lvl8pPr>
            <a:lvl9pPr marL="3884929" indent="-228525" eaLnBrk="0" fontAlgn="base" hangingPunct="0">
              <a:spcBef>
                <a:spcPct val="0"/>
              </a:spcBef>
              <a:spcAft>
                <a:spcPct val="0"/>
              </a:spcAft>
              <a:defRPr>
                <a:solidFill>
                  <a:schemeClr val="tx1"/>
                </a:solidFill>
                <a:latin typeface="Trebuchet MS" pitchFamily="34" charset="0"/>
              </a:defRPr>
            </a:lvl9pPr>
          </a:lstStyle>
          <a:p>
            <a:fld id="{88B2A107-C95A-4610-9FBF-6954A0ADFAEF}" type="slidenum">
              <a:rPr lang="en-US" smtClean="0">
                <a:latin typeface="Tahoma" pitchFamily="34" charset="0"/>
              </a:rPr>
              <a:pPr/>
              <a:t>8</a:t>
            </a:fld>
            <a:endParaRPr lang="en-US" dirty="0" smtClean="0">
              <a:latin typeface="Tahoma" pitchFamily="34" charset="0"/>
            </a:endParaRPr>
          </a:p>
        </p:txBody>
      </p:sp>
      <p:sp>
        <p:nvSpPr>
          <p:cNvPr id="29701" name="Rectangle 2"/>
          <p:cNvSpPr>
            <a:spLocks noGrp="1" noRot="1" noChangeAspect="1" noChangeArrowheads="1" noTextEdit="1"/>
          </p:cNvSpPr>
          <p:nvPr>
            <p:ph type="sldImg"/>
          </p:nvPr>
        </p:nvSpPr>
        <p:spPr>
          <a:ln/>
        </p:spPr>
      </p:sp>
      <p:sp>
        <p:nvSpPr>
          <p:cNvPr id="29702" name="Rectangle 3"/>
          <p:cNvSpPr>
            <a:spLocks noGrp="1" noChangeArrowheads="1"/>
          </p:cNvSpPr>
          <p:nvPr>
            <p:ph type="body" idx="1"/>
          </p:nvPr>
        </p:nvSpPr>
        <p:spPr>
          <a:noFill/>
        </p:spPr>
        <p:txBody>
          <a:bodyPr/>
          <a:lstStyle/>
          <a:p>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Header Placeholder 3"/>
          <p:cNvSpPr>
            <a:spLocks noGrp="1"/>
          </p:cNvSpPr>
          <p:nvPr>
            <p:ph type="hdr" sz="quarter" idx="10"/>
          </p:nvPr>
        </p:nvSpPr>
        <p:spPr/>
        <p:txBody>
          <a:bodyPr/>
          <a:lstStyle/>
          <a:p>
            <a:pPr>
              <a:defRPr/>
            </a:pPr>
            <a:r>
              <a:rPr lang="en-CA" dirty="0" smtClean="0"/>
              <a:t>Information Only - Not Legal Advice</a:t>
            </a:r>
            <a:endParaRPr lang="en-US" dirty="0"/>
          </a:p>
        </p:txBody>
      </p:sp>
      <p:sp>
        <p:nvSpPr>
          <p:cNvPr id="5" name="Footer Placeholder 4"/>
          <p:cNvSpPr>
            <a:spLocks noGrp="1"/>
          </p:cNvSpPr>
          <p:nvPr>
            <p:ph type="ftr" sz="quarter" idx="11"/>
          </p:nvPr>
        </p:nvSpPr>
        <p:spPr/>
        <p:txBody>
          <a:bodyPr/>
          <a:lstStyle/>
          <a:p>
            <a:pPr>
              <a:defRPr/>
            </a:pPr>
            <a:r>
              <a:rPr lang="en-US" dirty="0" smtClean="0"/>
              <a:t>Copyright 2012  Igor Ellyn.   ELLYN LAW LLP  www.ellynlaw.com</a:t>
            </a:r>
            <a:endParaRPr lang="en-US" dirty="0"/>
          </a:p>
        </p:txBody>
      </p:sp>
      <p:sp>
        <p:nvSpPr>
          <p:cNvPr id="6" name="Slide Number Placeholder 5"/>
          <p:cNvSpPr>
            <a:spLocks noGrp="1"/>
          </p:cNvSpPr>
          <p:nvPr>
            <p:ph type="sldNum" sz="quarter" idx="12"/>
          </p:nvPr>
        </p:nvSpPr>
        <p:spPr>
          <a:xfrm>
            <a:off x="6537920" y="9121777"/>
            <a:ext cx="777280" cy="479425"/>
          </a:xfrm>
          <a:prstGeom prst="rect">
            <a:avLst/>
          </a:prstGeom>
        </p:spPr>
        <p:txBody>
          <a:bodyPr lIns="91425" tIns="45713" rIns="91425" bIns="45713"/>
          <a:lstStyle/>
          <a:p>
            <a:pPr>
              <a:defRPr/>
            </a:pPr>
            <a:fld id="{536B1A93-728A-4C8D-B530-21BB5EB608B6}" type="slidenum">
              <a:rPr lang="en-US" smtClean="0"/>
              <a:pPr>
                <a:defRPr/>
              </a:pPr>
              <a:t>9</a:t>
            </a:fld>
            <a:endParaRPr lang="en-US" dirty="0"/>
          </a:p>
        </p:txBody>
      </p:sp>
    </p:spTree>
    <p:extLst>
      <p:ext uri="{BB962C8B-B14F-4D97-AF65-F5344CB8AC3E}">
        <p14:creationId xmlns:p14="http://schemas.microsoft.com/office/powerpoint/2010/main" val="24785937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45442" name="Rectangle 2"/>
          <p:cNvSpPr>
            <a:spLocks noGrp="1" noChangeArrowheads="1"/>
          </p:cNvSpPr>
          <p:nvPr>
            <p:ph type="ctrTitle"/>
          </p:nvPr>
        </p:nvSpPr>
        <p:spPr>
          <a:xfrm>
            <a:off x="1279525" y="1600200"/>
            <a:ext cx="7085013" cy="1066800"/>
          </a:xfrm>
        </p:spPr>
        <p:txBody>
          <a:bodyPr/>
          <a:lstStyle>
            <a:lvl1pPr>
              <a:defRPr/>
            </a:lvl1pPr>
          </a:lstStyle>
          <a:p>
            <a:pPr lvl="0"/>
            <a:r>
              <a:rPr lang="en-US" noProof="0" smtClean="0"/>
              <a:t>Click to edit Master title style</a:t>
            </a:r>
          </a:p>
        </p:txBody>
      </p:sp>
      <p:sp>
        <p:nvSpPr>
          <p:cNvPr id="445443" name="Rectangle 3"/>
          <p:cNvSpPr>
            <a:spLocks noGrp="1" noChangeArrowheads="1"/>
          </p:cNvSpPr>
          <p:nvPr>
            <p:ph type="subTitle" idx="1"/>
          </p:nvPr>
        </p:nvSpPr>
        <p:spPr>
          <a:xfrm>
            <a:off x="1279525" y="2819400"/>
            <a:ext cx="5256213" cy="1143000"/>
          </a:xfrm>
        </p:spPr>
        <p:txBody>
          <a:bodyPr/>
          <a:lstStyle>
            <a:lvl1pPr marL="0" indent="0">
              <a:buFontTx/>
              <a:buNone/>
              <a:defRPr/>
            </a:lvl1pPr>
          </a:lstStyle>
          <a:p>
            <a:pPr lvl="0"/>
            <a:r>
              <a:rPr lang="en-US" noProof="0" smtClean="0"/>
              <a:t>Click to edit Master subtitle style</a:t>
            </a:r>
          </a:p>
        </p:txBody>
      </p:sp>
      <p:sp>
        <p:nvSpPr>
          <p:cNvPr id="4" name="Rectangle 4"/>
          <p:cNvSpPr>
            <a:spLocks noGrp="1" noChangeArrowheads="1"/>
          </p:cNvSpPr>
          <p:nvPr>
            <p:ph type="dt" sz="half" idx="10"/>
          </p:nvPr>
        </p:nvSpPr>
        <p:spPr/>
        <p:txBody>
          <a:bodyPr/>
          <a:lstStyle>
            <a:lvl1pPr>
              <a:defRPr dirty="0"/>
            </a:lvl1pPr>
          </a:lstStyle>
          <a:p>
            <a:pPr>
              <a:defRPr/>
            </a:pPr>
            <a:endParaRPr lang="en-US" dirty="0"/>
          </a:p>
        </p:txBody>
      </p:sp>
      <p:sp>
        <p:nvSpPr>
          <p:cNvPr id="5" name="Rectangle 5"/>
          <p:cNvSpPr>
            <a:spLocks noGrp="1" noChangeArrowheads="1"/>
          </p:cNvSpPr>
          <p:nvPr>
            <p:ph type="ftr" sz="quarter" idx="11"/>
          </p:nvPr>
        </p:nvSpPr>
        <p:spPr>
          <a:xfrm>
            <a:off x="3124200" y="6429375"/>
            <a:ext cx="2895600" cy="323850"/>
          </a:xfrm>
        </p:spPr>
        <p:txBody>
          <a:bodyPr/>
          <a:lstStyle>
            <a:lvl1pPr>
              <a:defRPr sz="1200" b="0" dirty="0">
                <a:latin typeface="+mn-lt"/>
              </a:defRPr>
            </a:lvl1pPr>
          </a:lstStyle>
          <a:p>
            <a:pPr>
              <a:defRPr/>
            </a:pPr>
            <a:r>
              <a:rPr lang="en-US" dirty="0" smtClean="0"/>
              <a:t>www.ellynlaw.com</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fld id="{7ED8B890-B6FE-4C5C-9331-57BCAD4B07EF}" type="slidenum">
              <a:rPr lang="en-US"/>
              <a:pPr>
                <a:defRPr/>
              </a:pPr>
              <a:t>‹#›</a:t>
            </a:fld>
            <a:endParaRPr lang="en-US" dirty="0"/>
          </a:p>
        </p:txBody>
      </p:sp>
    </p:spTree>
    <p:extLst>
      <p:ext uri="{BB962C8B-B14F-4D97-AF65-F5344CB8AC3E}">
        <p14:creationId xmlns:p14="http://schemas.microsoft.com/office/powerpoint/2010/main" val="2890599294"/>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www.ellynlaw.com</a:t>
            </a:r>
            <a:endParaRPr lang="en-US" sz="1200" dirty="0"/>
          </a:p>
        </p:txBody>
      </p:sp>
      <p:sp>
        <p:nvSpPr>
          <p:cNvPr id="6" name="Rectangle 6"/>
          <p:cNvSpPr>
            <a:spLocks noGrp="1" noChangeArrowheads="1"/>
          </p:cNvSpPr>
          <p:nvPr>
            <p:ph type="sldNum" sz="quarter" idx="12"/>
          </p:nvPr>
        </p:nvSpPr>
        <p:spPr>
          <a:ln/>
        </p:spPr>
        <p:txBody>
          <a:bodyPr/>
          <a:lstStyle>
            <a:lvl1pPr>
              <a:defRPr/>
            </a:lvl1pPr>
          </a:lstStyle>
          <a:p>
            <a:pPr>
              <a:defRPr/>
            </a:pPr>
            <a:fld id="{5CB4C307-8966-42B8-B1B3-4F0E5FE01307}" type="slidenum">
              <a:rPr lang="en-US"/>
              <a:pPr>
                <a:defRPr/>
              </a:pPr>
              <a:t>‹#›</a:t>
            </a:fld>
            <a:endParaRPr lang="en-US" dirty="0"/>
          </a:p>
        </p:txBody>
      </p:sp>
    </p:spTree>
    <p:extLst>
      <p:ext uri="{BB962C8B-B14F-4D97-AF65-F5344CB8AC3E}">
        <p14:creationId xmlns:p14="http://schemas.microsoft.com/office/powerpoint/2010/main" val="3466086673"/>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9713" y="685800"/>
            <a:ext cx="1776412" cy="5253038"/>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1258888" y="685800"/>
            <a:ext cx="5178425" cy="52530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www.ellynlaw.com</a:t>
            </a:r>
            <a:endParaRPr lang="en-US" sz="1200" dirty="0"/>
          </a:p>
        </p:txBody>
      </p:sp>
      <p:sp>
        <p:nvSpPr>
          <p:cNvPr id="6" name="Rectangle 6"/>
          <p:cNvSpPr>
            <a:spLocks noGrp="1" noChangeArrowheads="1"/>
          </p:cNvSpPr>
          <p:nvPr>
            <p:ph type="sldNum" sz="quarter" idx="12"/>
          </p:nvPr>
        </p:nvSpPr>
        <p:spPr>
          <a:ln/>
        </p:spPr>
        <p:txBody>
          <a:bodyPr/>
          <a:lstStyle>
            <a:lvl1pPr>
              <a:defRPr/>
            </a:lvl1pPr>
          </a:lstStyle>
          <a:p>
            <a:pPr>
              <a:defRPr/>
            </a:pPr>
            <a:fld id="{3D5BA690-961A-40C3-A82B-7F5C1BFDAEAD}" type="slidenum">
              <a:rPr lang="en-US"/>
              <a:pPr>
                <a:defRPr/>
              </a:pPr>
              <a:t>‹#›</a:t>
            </a:fld>
            <a:endParaRPr lang="en-US" dirty="0"/>
          </a:p>
        </p:txBody>
      </p:sp>
    </p:spTree>
    <p:extLst>
      <p:ext uri="{BB962C8B-B14F-4D97-AF65-F5344CB8AC3E}">
        <p14:creationId xmlns:p14="http://schemas.microsoft.com/office/powerpoint/2010/main" val="3883931254"/>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r>
              <a:rPr lang="en-US" dirty="0" smtClean="0"/>
              <a:t>www.ellynlaw.com</a:t>
            </a:r>
            <a:endParaRPr lang="en-US" dirty="0"/>
          </a:p>
        </p:txBody>
      </p:sp>
      <p:sp>
        <p:nvSpPr>
          <p:cNvPr id="6" name="Slide Number Placeholder 5"/>
          <p:cNvSpPr>
            <a:spLocks noGrp="1"/>
          </p:cNvSpPr>
          <p:nvPr>
            <p:ph type="sldNum" sz="quarter" idx="12"/>
          </p:nvPr>
        </p:nvSpPr>
        <p:spPr/>
        <p:txBody>
          <a:bodyPr/>
          <a:lstStyle/>
          <a:p>
            <a:pPr>
              <a:defRPr/>
            </a:pPr>
            <a:fld id="{7ED8B890-B6FE-4C5C-9331-57BCAD4B07EF}" type="slidenum">
              <a:rPr lang="en-US" smtClean="0"/>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r>
              <a:rPr lang="en-US" dirty="0" smtClean="0"/>
              <a:t>www.ellynlaw.com</a:t>
            </a:r>
            <a:endParaRPr lang="en-US" sz="1200" dirty="0"/>
          </a:p>
        </p:txBody>
      </p:sp>
      <p:sp>
        <p:nvSpPr>
          <p:cNvPr id="6" name="Slide Number Placeholder 5"/>
          <p:cNvSpPr>
            <a:spLocks noGrp="1"/>
          </p:cNvSpPr>
          <p:nvPr>
            <p:ph type="sldNum" sz="quarter" idx="12"/>
          </p:nvPr>
        </p:nvSpPr>
        <p:spPr/>
        <p:txBody>
          <a:bodyPr/>
          <a:lstStyle/>
          <a:p>
            <a:pPr>
              <a:defRPr/>
            </a:pPr>
            <a:fld id="{DCC8D835-5AC6-45C2-BD07-5056326CA9CC}" type="slidenum">
              <a:rPr lang="en-US" smtClean="0"/>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r>
              <a:rPr lang="en-US" dirty="0" smtClean="0"/>
              <a:t>www.ellynlaw.com</a:t>
            </a:r>
            <a:endParaRPr lang="en-US" sz="1200" dirty="0"/>
          </a:p>
        </p:txBody>
      </p:sp>
      <p:sp>
        <p:nvSpPr>
          <p:cNvPr id="6" name="Slide Number Placeholder 5"/>
          <p:cNvSpPr>
            <a:spLocks noGrp="1"/>
          </p:cNvSpPr>
          <p:nvPr>
            <p:ph type="sldNum" sz="quarter" idx="12"/>
          </p:nvPr>
        </p:nvSpPr>
        <p:spPr/>
        <p:txBody>
          <a:bodyPr/>
          <a:lstStyle/>
          <a:p>
            <a:pPr>
              <a:defRPr/>
            </a:pPr>
            <a:fld id="{032E91DF-3599-41DD-AEEE-8B2395F08736}" type="slidenum">
              <a:rPr lang="en-US" smtClean="0"/>
              <a:pPr>
                <a:defRPr/>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r>
              <a:rPr lang="en-US" dirty="0" smtClean="0"/>
              <a:t>www.ellynlaw.com</a:t>
            </a:r>
            <a:endParaRPr lang="en-US" sz="1200" dirty="0"/>
          </a:p>
        </p:txBody>
      </p:sp>
      <p:sp>
        <p:nvSpPr>
          <p:cNvPr id="7" name="Slide Number Placeholder 6"/>
          <p:cNvSpPr>
            <a:spLocks noGrp="1"/>
          </p:cNvSpPr>
          <p:nvPr>
            <p:ph type="sldNum" sz="quarter" idx="12"/>
          </p:nvPr>
        </p:nvSpPr>
        <p:spPr/>
        <p:txBody>
          <a:bodyPr/>
          <a:lstStyle/>
          <a:p>
            <a:pPr>
              <a:defRPr/>
            </a:pPr>
            <a:fld id="{43189DF6-1D5A-47D0-BBCB-308F0F51FDC5}" type="slidenum">
              <a:rPr lang="en-US" smtClean="0"/>
              <a:pPr>
                <a:defRPr/>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r>
              <a:rPr lang="en-US" dirty="0" smtClean="0"/>
              <a:t>www.ellynlaw.com</a:t>
            </a:r>
            <a:endParaRPr lang="en-US" sz="1200" dirty="0"/>
          </a:p>
        </p:txBody>
      </p:sp>
      <p:sp>
        <p:nvSpPr>
          <p:cNvPr id="9" name="Slide Number Placeholder 8"/>
          <p:cNvSpPr>
            <a:spLocks noGrp="1"/>
          </p:cNvSpPr>
          <p:nvPr>
            <p:ph type="sldNum" sz="quarter" idx="12"/>
          </p:nvPr>
        </p:nvSpPr>
        <p:spPr/>
        <p:txBody>
          <a:bodyPr/>
          <a:lstStyle/>
          <a:p>
            <a:pPr>
              <a:defRPr/>
            </a:pPr>
            <a:fld id="{33342231-5929-4A68-A775-927D73A990C2}" type="slidenum">
              <a:rPr lang="en-US" smtClean="0"/>
              <a:pPr>
                <a:defRPr/>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r>
              <a:rPr lang="en-US" dirty="0" smtClean="0"/>
              <a:t>www.ellynlaw.com</a:t>
            </a:r>
            <a:endParaRPr lang="en-US" sz="1200" dirty="0"/>
          </a:p>
        </p:txBody>
      </p:sp>
      <p:sp>
        <p:nvSpPr>
          <p:cNvPr id="5" name="Slide Number Placeholder 4"/>
          <p:cNvSpPr>
            <a:spLocks noGrp="1"/>
          </p:cNvSpPr>
          <p:nvPr>
            <p:ph type="sldNum" sz="quarter" idx="12"/>
          </p:nvPr>
        </p:nvSpPr>
        <p:spPr/>
        <p:txBody>
          <a:bodyPr/>
          <a:lstStyle/>
          <a:p>
            <a:pPr>
              <a:defRPr/>
            </a:pPr>
            <a:fld id="{08707670-7BA8-435C-B03F-BB56F7B2854E}" type="slidenum">
              <a:rPr lang="en-US" smtClean="0"/>
              <a:pPr>
                <a:defRPr/>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r>
              <a:rPr lang="en-US" dirty="0" smtClean="0"/>
              <a:t>www.ellynlaw.com</a:t>
            </a:r>
            <a:endParaRPr lang="en-US" sz="1200" dirty="0"/>
          </a:p>
        </p:txBody>
      </p:sp>
      <p:sp>
        <p:nvSpPr>
          <p:cNvPr id="4" name="Slide Number Placeholder 3"/>
          <p:cNvSpPr>
            <a:spLocks noGrp="1"/>
          </p:cNvSpPr>
          <p:nvPr>
            <p:ph type="sldNum" sz="quarter" idx="12"/>
          </p:nvPr>
        </p:nvSpPr>
        <p:spPr/>
        <p:txBody>
          <a:bodyPr/>
          <a:lstStyle/>
          <a:p>
            <a:pPr>
              <a:defRPr/>
            </a:pPr>
            <a:fld id="{FE730630-06B9-4A7D-B59E-93668A633761}" type="slidenum">
              <a:rPr lang="en-US" smtClean="0"/>
              <a:pPr>
                <a:defRPr/>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r>
              <a:rPr lang="en-US" dirty="0" smtClean="0"/>
              <a:t>www.ellynlaw.com</a:t>
            </a:r>
            <a:endParaRPr lang="en-US" sz="1200" dirty="0"/>
          </a:p>
        </p:txBody>
      </p:sp>
      <p:sp>
        <p:nvSpPr>
          <p:cNvPr id="7" name="Slide Number Placeholder 6"/>
          <p:cNvSpPr>
            <a:spLocks noGrp="1"/>
          </p:cNvSpPr>
          <p:nvPr>
            <p:ph type="sldNum" sz="quarter" idx="12"/>
          </p:nvPr>
        </p:nvSpPr>
        <p:spPr/>
        <p:txBody>
          <a:bodyPr/>
          <a:lstStyle/>
          <a:p>
            <a:pPr>
              <a:defRPr/>
            </a:pPr>
            <a:fld id="{7495BAD0-6CAF-4EDF-A66E-7350A8D9DAD6}" type="slidenum">
              <a:rPr lang="en-US" smtClean="0"/>
              <a:pPr>
                <a:defRPr/>
              </a:pPr>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www.ellynlaw.com</a:t>
            </a:r>
            <a:endParaRPr lang="en-US" sz="1200" dirty="0"/>
          </a:p>
        </p:txBody>
      </p:sp>
      <p:sp>
        <p:nvSpPr>
          <p:cNvPr id="6" name="Rectangle 6"/>
          <p:cNvSpPr>
            <a:spLocks noGrp="1" noChangeArrowheads="1"/>
          </p:cNvSpPr>
          <p:nvPr>
            <p:ph type="sldNum" sz="quarter" idx="12"/>
          </p:nvPr>
        </p:nvSpPr>
        <p:spPr>
          <a:ln/>
        </p:spPr>
        <p:txBody>
          <a:bodyPr/>
          <a:lstStyle>
            <a:lvl1pPr>
              <a:defRPr/>
            </a:lvl1pPr>
          </a:lstStyle>
          <a:p>
            <a:pPr>
              <a:defRPr/>
            </a:pPr>
            <a:fld id="{DCC8D835-5AC6-45C2-BD07-5056326CA9CC}" type="slidenum">
              <a:rPr lang="en-US"/>
              <a:pPr>
                <a:defRPr/>
              </a:pPr>
              <a:t>‹#›</a:t>
            </a:fld>
            <a:endParaRPr lang="en-US" dirty="0"/>
          </a:p>
        </p:txBody>
      </p:sp>
    </p:spTree>
    <p:extLst>
      <p:ext uri="{BB962C8B-B14F-4D97-AF65-F5344CB8AC3E}">
        <p14:creationId xmlns:p14="http://schemas.microsoft.com/office/powerpoint/2010/main" val="404109571"/>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pPr>
              <a:defRPr/>
            </a:pPr>
            <a:endParaRPr lang="en-US" dirty="0"/>
          </a:p>
        </p:txBody>
      </p:sp>
      <p:sp>
        <p:nvSpPr>
          <p:cNvPr id="9" name="Slide Number Placeholder 8"/>
          <p:cNvSpPr>
            <a:spLocks noGrp="1"/>
          </p:cNvSpPr>
          <p:nvPr>
            <p:ph type="sldNum" sz="quarter" idx="11"/>
          </p:nvPr>
        </p:nvSpPr>
        <p:spPr/>
        <p:txBody>
          <a:bodyPr/>
          <a:lstStyle/>
          <a:p>
            <a:pPr>
              <a:defRPr/>
            </a:pPr>
            <a:fld id="{5B26086D-D157-4300-A2C4-45B877B59EB8}" type="slidenum">
              <a:rPr lang="en-US" smtClean="0"/>
              <a:pPr>
                <a:defRPr/>
              </a:pPr>
              <a:t>‹#›</a:t>
            </a:fld>
            <a:endParaRPr lang="en-US" dirty="0"/>
          </a:p>
        </p:txBody>
      </p:sp>
      <p:sp>
        <p:nvSpPr>
          <p:cNvPr id="10" name="Footer Placeholder 9"/>
          <p:cNvSpPr>
            <a:spLocks noGrp="1"/>
          </p:cNvSpPr>
          <p:nvPr>
            <p:ph type="ftr" sz="quarter" idx="12"/>
          </p:nvPr>
        </p:nvSpPr>
        <p:spPr/>
        <p:txBody>
          <a:bodyPr/>
          <a:lstStyle/>
          <a:p>
            <a:pPr>
              <a:defRPr/>
            </a:pPr>
            <a:r>
              <a:rPr lang="en-US" dirty="0" smtClean="0"/>
              <a:t>www.ellynlaw.com</a:t>
            </a:r>
            <a:endParaRPr lang="en-US" sz="1200"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r>
              <a:rPr lang="en-US" dirty="0" smtClean="0"/>
              <a:t>www.ellynlaw.com</a:t>
            </a:r>
            <a:endParaRPr lang="en-US" sz="1200" dirty="0"/>
          </a:p>
        </p:txBody>
      </p:sp>
      <p:sp>
        <p:nvSpPr>
          <p:cNvPr id="6" name="Slide Number Placeholder 5"/>
          <p:cNvSpPr>
            <a:spLocks noGrp="1"/>
          </p:cNvSpPr>
          <p:nvPr>
            <p:ph type="sldNum" sz="quarter" idx="12"/>
          </p:nvPr>
        </p:nvSpPr>
        <p:spPr/>
        <p:txBody>
          <a:bodyPr/>
          <a:lstStyle/>
          <a:p>
            <a:pPr>
              <a:defRPr/>
            </a:pPr>
            <a:fld id="{5CB4C307-8966-42B8-B1B3-4F0E5FE01307}" type="slidenum">
              <a:rPr lang="en-US" smtClean="0"/>
              <a:pPr>
                <a:defRPr/>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r>
              <a:rPr lang="en-US" dirty="0" smtClean="0"/>
              <a:t>www.ellynlaw.com</a:t>
            </a:r>
            <a:endParaRPr lang="en-US" sz="1200" dirty="0"/>
          </a:p>
        </p:txBody>
      </p:sp>
      <p:sp>
        <p:nvSpPr>
          <p:cNvPr id="6" name="Slide Number Placeholder 5"/>
          <p:cNvSpPr>
            <a:spLocks noGrp="1"/>
          </p:cNvSpPr>
          <p:nvPr>
            <p:ph type="sldNum" sz="quarter" idx="12"/>
          </p:nvPr>
        </p:nvSpPr>
        <p:spPr/>
        <p:txBody>
          <a:bodyPr/>
          <a:lstStyle/>
          <a:p>
            <a:pPr>
              <a:defRPr/>
            </a:pPr>
            <a:fld id="{3D5BA690-961A-40C3-A82B-7F5C1BFDAEAD}"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www.ellynlaw.com</a:t>
            </a:r>
            <a:endParaRPr lang="en-US" sz="1200" dirty="0"/>
          </a:p>
        </p:txBody>
      </p:sp>
      <p:sp>
        <p:nvSpPr>
          <p:cNvPr id="6" name="Rectangle 6"/>
          <p:cNvSpPr>
            <a:spLocks noGrp="1" noChangeArrowheads="1"/>
          </p:cNvSpPr>
          <p:nvPr>
            <p:ph type="sldNum" sz="quarter" idx="12"/>
          </p:nvPr>
        </p:nvSpPr>
        <p:spPr>
          <a:ln/>
        </p:spPr>
        <p:txBody>
          <a:bodyPr/>
          <a:lstStyle>
            <a:lvl1pPr>
              <a:defRPr/>
            </a:lvl1pPr>
          </a:lstStyle>
          <a:p>
            <a:pPr>
              <a:defRPr/>
            </a:pPr>
            <a:fld id="{032E91DF-3599-41DD-AEEE-8B2395F08736}" type="slidenum">
              <a:rPr lang="en-US"/>
              <a:pPr>
                <a:defRPr/>
              </a:pPr>
              <a:t>‹#›</a:t>
            </a:fld>
            <a:endParaRPr lang="en-US" dirty="0"/>
          </a:p>
        </p:txBody>
      </p:sp>
    </p:spTree>
    <p:extLst>
      <p:ext uri="{BB962C8B-B14F-4D97-AF65-F5344CB8AC3E}">
        <p14:creationId xmlns:p14="http://schemas.microsoft.com/office/powerpoint/2010/main" val="2946107783"/>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1258888" y="1412875"/>
            <a:ext cx="25527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3963988" y="1412875"/>
            <a:ext cx="25527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www.ellynlaw.com</a:t>
            </a:r>
            <a:endParaRPr lang="en-US" sz="1200" dirty="0"/>
          </a:p>
        </p:txBody>
      </p:sp>
      <p:sp>
        <p:nvSpPr>
          <p:cNvPr id="7" name="Rectangle 6"/>
          <p:cNvSpPr>
            <a:spLocks noGrp="1" noChangeArrowheads="1"/>
          </p:cNvSpPr>
          <p:nvPr>
            <p:ph type="sldNum" sz="quarter" idx="12"/>
          </p:nvPr>
        </p:nvSpPr>
        <p:spPr>
          <a:ln/>
        </p:spPr>
        <p:txBody>
          <a:bodyPr/>
          <a:lstStyle>
            <a:lvl1pPr>
              <a:defRPr/>
            </a:lvl1pPr>
          </a:lstStyle>
          <a:p>
            <a:pPr>
              <a:defRPr/>
            </a:pPr>
            <a:fld id="{43189DF6-1D5A-47D0-BBCB-308F0F51FDC5}" type="slidenum">
              <a:rPr lang="en-US"/>
              <a:pPr>
                <a:defRPr/>
              </a:pPr>
              <a:t>‹#›</a:t>
            </a:fld>
            <a:endParaRPr lang="en-US" dirty="0"/>
          </a:p>
        </p:txBody>
      </p:sp>
    </p:spTree>
    <p:extLst>
      <p:ext uri="{BB962C8B-B14F-4D97-AF65-F5344CB8AC3E}">
        <p14:creationId xmlns:p14="http://schemas.microsoft.com/office/powerpoint/2010/main" val="113043862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www.ellynlaw.com</a:t>
            </a:r>
            <a:endParaRPr lang="en-US" sz="1200" dirty="0"/>
          </a:p>
        </p:txBody>
      </p:sp>
      <p:sp>
        <p:nvSpPr>
          <p:cNvPr id="9" name="Rectangle 6"/>
          <p:cNvSpPr>
            <a:spLocks noGrp="1" noChangeArrowheads="1"/>
          </p:cNvSpPr>
          <p:nvPr>
            <p:ph type="sldNum" sz="quarter" idx="12"/>
          </p:nvPr>
        </p:nvSpPr>
        <p:spPr>
          <a:ln/>
        </p:spPr>
        <p:txBody>
          <a:bodyPr/>
          <a:lstStyle>
            <a:lvl1pPr>
              <a:defRPr/>
            </a:lvl1pPr>
          </a:lstStyle>
          <a:p>
            <a:pPr>
              <a:defRPr/>
            </a:pPr>
            <a:fld id="{33342231-5929-4A68-A775-927D73A990C2}" type="slidenum">
              <a:rPr lang="en-US"/>
              <a:pPr>
                <a:defRPr/>
              </a:pPr>
              <a:t>‹#›</a:t>
            </a:fld>
            <a:endParaRPr lang="en-US" dirty="0"/>
          </a:p>
        </p:txBody>
      </p:sp>
    </p:spTree>
    <p:extLst>
      <p:ext uri="{BB962C8B-B14F-4D97-AF65-F5344CB8AC3E}">
        <p14:creationId xmlns:p14="http://schemas.microsoft.com/office/powerpoint/2010/main" val="1823595181"/>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www.ellynlaw.com</a:t>
            </a:r>
            <a:endParaRPr lang="en-US" sz="1200" dirty="0"/>
          </a:p>
        </p:txBody>
      </p:sp>
      <p:sp>
        <p:nvSpPr>
          <p:cNvPr id="5" name="Rectangle 6"/>
          <p:cNvSpPr>
            <a:spLocks noGrp="1" noChangeArrowheads="1"/>
          </p:cNvSpPr>
          <p:nvPr>
            <p:ph type="sldNum" sz="quarter" idx="12"/>
          </p:nvPr>
        </p:nvSpPr>
        <p:spPr>
          <a:ln/>
        </p:spPr>
        <p:txBody>
          <a:bodyPr/>
          <a:lstStyle>
            <a:lvl1pPr>
              <a:defRPr/>
            </a:lvl1pPr>
          </a:lstStyle>
          <a:p>
            <a:pPr>
              <a:defRPr/>
            </a:pPr>
            <a:fld id="{08707670-7BA8-435C-B03F-BB56F7B2854E}" type="slidenum">
              <a:rPr lang="en-US"/>
              <a:pPr>
                <a:defRPr/>
              </a:pPr>
              <a:t>‹#›</a:t>
            </a:fld>
            <a:endParaRPr lang="en-US" dirty="0"/>
          </a:p>
        </p:txBody>
      </p:sp>
    </p:spTree>
    <p:extLst>
      <p:ext uri="{BB962C8B-B14F-4D97-AF65-F5344CB8AC3E}">
        <p14:creationId xmlns:p14="http://schemas.microsoft.com/office/powerpoint/2010/main" val="3401851012"/>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www.ellynlaw.com</a:t>
            </a:r>
            <a:endParaRPr lang="en-US" sz="1200" dirty="0"/>
          </a:p>
        </p:txBody>
      </p:sp>
      <p:sp>
        <p:nvSpPr>
          <p:cNvPr id="4" name="Rectangle 6"/>
          <p:cNvSpPr>
            <a:spLocks noGrp="1" noChangeArrowheads="1"/>
          </p:cNvSpPr>
          <p:nvPr>
            <p:ph type="sldNum" sz="quarter" idx="12"/>
          </p:nvPr>
        </p:nvSpPr>
        <p:spPr>
          <a:ln/>
        </p:spPr>
        <p:txBody>
          <a:bodyPr/>
          <a:lstStyle>
            <a:lvl1pPr>
              <a:defRPr/>
            </a:lvl1pPr>
          </a:lstStyle>
          <a:p>
            <a:pPr>
              <a:defRPr/>
            </a:pPr>
            <a:fld id="{FE730630-06B9-4A7D-B59E-93668A633761}" type="slidenum">
              <a:rPr lang="en-US"/>
              <a:pPr>
                <a:defRPr/>
              </a:pPr>
              <a:t>‹#›</a:t>
            </a:fld>
            <a:endParaRPr lang="en-US" dirty="0"/>
          </a:p>
        </p:txBody>
      </p:sp>
    </p:spTree>
    <p:extLst>
      <p:ext uri="{BB962C8B-B14F-4D97-AF65-F5344CB8AC3E}">
        <p14:creationId xmlns:p14="http://schemas.microsoft.com/office/powerpoint/2010/main" val="3580310572"/>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www.ellynlaw.com</a:t>
            </a:r>
            <a:endParaRPr lang="en-US" sz="1200" dirty="0"/>
          </a:p>
        </p:txBody>
      </p:sp>
      <p:sp>
        <p:nvSpPr>
          <p:cNvPr id="7" name="Rectangle 6"/>
          <p:cNvSpPr>
            <a:spLocks noGrp="1" noChangeArrowheads="1"/>
          </p:cNvSpPr>
          <p:nvPr>
            <p:ph type="sldNum" sz="quarter" idx="12"/>
          </p:nvPr>
        </p:nvSpPr>
        <p:spPr>
          <a:ln/>
        </p:spPr>
        <p:txBody>
          <a:bodyPr/>
          <a:lstStyle>
            <a:lvl1pPr>
              <a:defRPr/>
            </a:lvl1pPr>
          </a:lstStyle>
          <a:p>
            <a:pPr>
              <a:defRPr/>
            </a:pPr>
            <a:fld id="{7495BAD0-6CAF-4EDF-A66E-7350A8D9DAD6}" type="slidenum">
              <a:rPr lang="en-US"/>
              <a:pPr>
                <a:defRPr/>
              </a:pPr>
              <a:t>‹#›</a:t>
            </a:fld>
            <a:endParaRPr lang="en-US" dirty="0"/>
          </a:p>
        </p:txBody>
      </p:sp>
    </p:spTree>
    <p:extLst>
      <p:ext uri="{BB962C8B-B14F-4D97-AF65-F5344CB8AC3E}">
        <p14:creationId xmlns:p14="http://schemas.microsoft.com/office/powerpoint/2010/main" val="2834101556"/>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www.ellynlaw.com</a:t>
            </a:r>
            <a:endParaRPr lang="en-US" sz="1200" dirty="0"/>
          </a:p>
        </p:txBody>
      </p:sp>
      <p:sp>
        <p:nvSpPr>
          <p:cNvPr id="7" name="Rectangle 6"/>
          <p:cNvSpPr>
            <a:spLocks noGrp="1" noChangeArrowheads="1"/>
          </p:cNvSpPr>
          <p:nvPr>
            <p:ph type="sldNum" sz="quarter" idx="12"/>
          </p:nvPr>
        </p:nvSpPr>
        <p:spPr>
          <a:ln/>
        </p:spPr>
        <p:txBody>
          <a:bodyPr/>
          <a:lstStyle>
            <a:lvl1pPr>
              <a:defRPr/>
            </a:lvl1pPr>
          </a:lstStyle>
          <a:p>
            <a:pPr>
              <a:defRPr/>
            </a:pPr>
            <a:fld id="{5B26086D-D157-4300-A2C4-45B877B59EB8}" type="slidenum">
              <a:rPr lang="en-US"/>
              <a:pPr>
                <a:defRPr/>
              </a:pPr>
              <a:t>‹#›</a:t>
            </a:fld>
            <a:endParaRPr lang="en-US" dirty="0"/>
          </a:p>
        </p:txBody>
      </p:sp>
    </p:spTree>
    <p:extLst>
      <p:ext uri="{BB962C8B-B14F-4D97-AF65-F5344CB8AC3E}">
        <p14:creationId xmlns:p14="http://schemas.microsoft.com/office/powerpoint/2010/main" val="62426956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279525" y="685800"/>
            <a:ext cx="7086600" cy="731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258888" y="1412875"/>
            <a:ext cx="5257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44420" name="Rectangle 4"/>
          <p:cNvSpPr>
            <a:spLocks noGrp="1" noChangeArrowheads="1"/>
          </p:cNvSpPr>
          <p:nvPr>
            <p:ph type="dt" sz="half" idx="2"/>
          </p:nvPr>
        </p:nvSpPr>
        <p:spPr bwMode="auto">
          <a:xfrm>
            <a:off x="457200" y="6429375"/>
            <a:ext cx="21336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dirty="0">
                <a:latin typeface="+mn-lt"/>
              </a:defRPr>
            </a:lvl1pPr>
          </a:lstStyle>
          <a:p>
            <a:pPr>
              <a:defRPr/>
            </a:pPr>
            <a:endParaRPr lang="en-US" dirty="0"/>
          </a:p>
        </p:txBody>
      </p:sp>
      <p:sp>
        <p:nvSpPr>
          <p:cNvPr id="444421" name="Rectangle 5"/>
          <p:cNvSpPr>
            <a:spLocks noGrp="1" noChangeArrowheads="1"/>
          </p:cNvSpPr>
          <p:nvPr>
            <p:ph type="ftr" sz="quarter" idx="3"/>
          </p:nvPr>
        </p:nvSpPr>
        <p:spPr bwMode="auto">
          <a:xfrm>
            <a:off x="1187450" y="6453188"/>
            <a:ext cx="6337300"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b="1" dirty="0">
                <a:latin typeface="Benguiat Bk BT" pitchFamily="18" charset="0"/>
              </a:defRPr>
            </a:lvl1pPr>
          </a:lstStyle>
          <a:p>
            <a:pPr>
              <a:defRPr/>
            </a:pPr>
            <a:r>
              <a:rPr lang="en-US" dirty="0" smtClean="0"/>
              <a:t>www.ellynlaw.com</a:t>
            </a:r>
            <a:endParaRPr lang="en-US" sz="1200" dirty="0"/>
          </a:p>
        </p:txBody>
      </p:sp>
      <p:sp>
        <p:nvSpPr>
          <p:cNvPr id="444422" name="Rectangle 6"/>
          <p:cNvSpPr>
            <a:spLocks noGrp="1" noChangeArrowheads="1"/>
          </p:cNvSpPr>
          <p:nvPr>
            <p:ph type="sldNum" sz="quarter" idx="4"/>
          </p:nvPr>
        </p:nvSpPr>
        <p:spPr bwMode="auto">
          <a:xfrm>
            <a:off x="6553200" y="6429375"/>
            <a:ext cx="21336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mn-lt"/>
              </a:defRPr>
            </a:lvl1pPr>
          </a:lstStyle>
          <a:p>
            <a:pPr>
              <a:defRPr/>
            </a:pPr>
            <a:fld id="{BD3DFF6C-AF15-4015-AE6C-9B768E05D8EC}"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889" r:id="rId1"/>
    <p:sldLayoutId id="2147483879" r:id="rId2"/>
    <p:sldLayoutId id="2147483880" r:id="rId3"/>
    <p:sldLayoutId id="2147483881" r:id="rId4"/>
    <p:sldLayoutId id="2147483882" r:id="rId5"/>
    <p:sldLayoutId id="2147483883" r:id="rId6"/>
    <p:sldLayoutId id="2147483884" r:id="rId7"/>
    <p:sldLayoutId id="2147483885" r:id="rId8"/>
    <p:sldLayoutId id="2147483886" r:id="rId9"/>
    <p:sldLayoutId id="2147483887" r:id="rId10"/>
    <p:sldLayoutId id="2147483888" r:id="rId11"/>
  </p:sldLayoutIdLst>
  <p:transition/>
  <p:timing>
    <p:tnLst>
      <p:par>
        <p:cTn id="1" dur="indefinite" restart="never" nodeType="tmRoot"/>
      </p:par>
    </p:tnLst>
  </p:timing>
  <p:hf hdr="0" dt="0"/>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Century Gothic" pitchFamily="34" charset="0"/>
        </a:defRPr>
      </a:lvl2pPr>
      <a:lvl3pPr algn="l" rtl="0" eaLnBrk="0" fontAlgn="base" hangingPunct="0">
        <a:spcBef>
          <a:spcPct val="0"/>
        </a:spcBef>
        <a:spcAft>
          <a:spcPct val="0"/>
        </a:spcAft>
        <a:defRPr sz="3600">
          <a:solidFill>
            <a:schemeClr val="tx2"/>
          </a:solidFill>
          <a:latin typeface="Century Gothic" pitchFamily="34" charset="0"/>
        </a:defRPr>
      </a:lvl3pPr>
      <a:lvl4pPr algn="l" rtl="0" eaLnBrk="0" fontAlgn="base" hangingPunct="0">
        <a:spcBef>
          <a:spcPct val="0"/>
        </a:spcBef>
        <a:spcAft>
          <a:spcPct val="0"/>
        </a:spcAft>
        <a:defRPr sz="3600">
          <a:solidFill>
            <a:schemeClr val="tx2"/>
          </a:solidFill>
          <a:latin typeface="Century Gothic" pitchFamily="34" charset="0"/>
        </a:defRPr>
      </a:lvl4pPr>
      <a:lvl5pPr algn="l" rtl="0" eaLnBrk="0" fontAlgn="base" hangingPunct="0">
        <a:spcBef>
          <a:spcPct val="0"/>
        </a:spcBef>
        <a:spcAft>
          <a:spcPct val="0"/>
        </a:spcAft>
        <a:defRPr sz="3600">
          <a:solidFill>
            <a:schemeClr val="tx2"/>
          </a:solidFill>
          <a:latin typeface="Century Gothic" pitchFamily="34" charset="0"/>
        </a:defRPr>
      </a:lvl5pPr>
      <a:lvl6pPr marL="457200" algn="l" rtl="0" fontAlgn="base">
        <a:spcBef>
          <a:spcPct val="0"/>
        </a:spcBef>
        <a:spcAft>
          <a:spcPct val="0"/>
        </a:spcAft>
        <a:defRPr sz="3600">
          <a:solidFill>
            <a:schemeClr val="tx2"/>
          </a:solidFill>
          <a:latin typeface="Century Gothic" pitchFamily="34" charset="0"/>
        </a:defRPr>
      </a:lvl6pPr>
      <a:lvl7pPr marL="914400" algn="l" rtl="0" fontAlgn="base">
        <a:spcBef>
          <a:spcPct val="0"/>
        </a:spcBef>
        <a:spcAft>
          <a:spcPct val="0"/>
        </a:spcAft>
        <a:defRPr sz="3600">
          <a:solidFill>
            <a:schemeClr val="tx2"/>
          </a:solidFill>
          <a:latin typeface="Century Gothic" pitchFamily="34" charset="0"/>
        </a:defRPr>
      </a:lvl7pPr>
      <a:lvl8pPr marL="1371600" algn="l" rtl="0" fontAlgn="base">
        <a:spcBef>
          <a:spcPct val="0"/>
        </a:spcBef>
        <a:spcAft>
          <a:spcPct val="0"/>
        </a:spcAft>
        <a:defRPr sz="3600">
          <a:solidFill>
            <a:schemeClr val="tx2"/>
          </a:solidFill>
          <a:latin typeface="Century Gothic" pitchFamily="34" charset="0"/>
        </a:defRPr>
      </a:lvl8pPr>
      <a:lvl9pPr marL="1828800" algn="l" rtl="0" fontAlgn="base">
        <a:spcBef>
          <a:spcPct val="0"/>
        </a:spcBef>
        <a:spcAft>
          <a:spcPct val="0"/>
        </a:spcAft>
        <a:defRPr sz="3600">
          <a:solidFill>
            <a:schemeClr val="tx2"/>
          </a:solidFill>
          <a:latin typeface="Century Gothic"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pPr>
              <a:defRPr/>
            </a:pPr>
            <a:fld id="{BD3DFF6C-AF15-4015-AE6C-9B768E05D8EC}" type="slidenum">
              <a:rPr lang="en-US" smtClean="0"/>
              <a:pPr>
                <a:defRPr/>
              </a:pPr>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pPr>
              <a:defRPr/>
            </a:pPr>
            <a:r>
              <a:rPr lang="en-US" dirty="0" smtClean="0"/>
              <a:t>www.ellynlaw.com</a:t>
            </a:r>
            <a:endParaRPr lang="en-US" sz="1200"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927" r:id="rId1"/>
    <p:sldLayoutId id="2147483928" r:id="rId2"/>
    <p:sldLayoutId id="2147483929" r:id="rId3"/>
    <p:sldLayoutId id="2147483930" r:id="rId4"/>
    <p:sldLayoutId id="2147483931" r:id="rId5"/>
    <p:sldLayoutId id="2147483932" r:id="rId6"/>
    <p:sldLayoutId id="2147483933" r:id="rId7"/>
    <p:sldLayoutId id="2147483934" r:id="rId8"/>
    <p:sldLayoutId id="2147483935" r:id="rId9"/>
    <p:sldLayoutId id="2147483936" r:id="rId10"/>
    <p:sldLayoutId id="2147483937" r:id="rId11"/>
  </p:sldLayoutIdLst>
  <p:hf hd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12"/>
          <p:cNvSpPr>
            <a:spLocks noGrp="1" noChangeArrowheads="1"/>
          </p:cNvSpPr>
          <p:nvPr>
            <p:ph type="title"/>
          </p:nvPr>
        </p:nvSpPr>
        <p:spPr>
          <a:xfrm>
            <a:off x="971600" y="836712"/>
            <a:ext cx="7128792" cy="936103"/>
          </a:xfrm>
        </p:spPr>
        <p:txBody>
          <a:bodyPr>
            <a:normAutofit fontScale="90000"/>
          </a:bodyPr>
          <a:lstStyle/>
          <a:p>
            <a:pPr algn="ctr" eaLnBrk="1" hangingPunct="1"/>
            <a:r>
              <a:rPr lang="en-US" b="1" i="1" dirty="0" smtClean="0">
                <a:latin typeface="Arial" charset="0"/>
                <a:cs typeface="Arial" charset="0"/>
              </a:rPr>
              <a:t/>
            </a:r>
            <a:br>
              <a:rPr lang="en-US" b="1" i="1" dirty="0" smtClean="0">
                <a:latin typeface="Arial" charset="0"/>
                <a:cs typeface="Arial" charset="0"/>
              </a:rPr>
            </a:br>
            <a:r>
              <a:rPr lang="en-US" b="1" i="1" dirty="0">
                <a:solidFill>
                  <a:srgbClr val="C00000"/>
                </a:solidFill>
                <a:latin typeface="Arial" charset="0"/>
                <a:cs typeface="Arial" charset="0"/>
              </a:rPr>
              <a:t>Effective Advocacy in Commercial Arbitration</a:t>
            </a:r>
            <a:endParaRPr lang="en-US" sz="4000" i="1" dirty="0" smtClean="0">
              <a:latin typeface="Arial" charset="0"/>
              <a:cs typeface="Arial" charset="0"/>
            </a:endParaRPr>
          </a:p>
        </p:txBody>
      </p:sp>
      <p:sp>
        <p:nvSpPr>
          <p:cNvPr id="3077" name="Rectangle 13"/>
          <p:cNvSpPr>
            <a:spLocks noGrp="1" noChangeArrowheads="1"/>
          </p:cNvSpPr>
          <p:nvPr>
            <p:ph idx="1"/>
          </p:nvPr>
        </p:nvSpPr>
        <p:spPr>
          <a:xfrm>
            <a:off x="1835696" y="2420888"/>
            <a:ext cx="5400675" cy="3672408"/>
          </a:xfrm>
        </p:spPr>
        <p:txBody>
          <a:bodyPr>
            <a:normAutofit fontScale="92500" lnSpcReduction="20000"/>
          </a:bodyPr>
          <a:lstStyle/>
          <a:p>
            <a:pPr marL="0" indent="0" algn="ctr" eaLnBrk="1" hangingPunct="1">
              <a:lnSpc>
                <a:spcPct val="80000"/>
              </a:lnSpc>
              <a:buFontTx/>
              <a:buNone/>
            </a:pPr>
            <a:r>
              <a:rPr lang="en-US" b="1" dirty="0" smtClean="0"/>
              <a:t>Igor Ellyn, </a:t>
            </a:r>
            <a:r>
              <a:rPr lang="en-US" sz="1700" b="1" dirty="0" smtClean="0"/>
              <a:t>QC, CS, FCIArb. </a:t>
            </a:r>
          </a:p>
          <a:p>
            <a:pPr marL="0" indent="0" algn="ctr" eaLnBrk="1" hangingPunct="1">
              <a:lnSpc>
                <a:spcPct val="80000"/>
              </a:lnSpc>
              <a:buFontTx/>
              <a:buNone/>
            </a:pPr>
            <a:endParaRPr lang="en-US" sz="1700" b="1" dirty="0" smtClean="0"/>
          </a:p>
          <a:p>
            <a:pPr marL="0" indent="0" algn="ctr" eaLnBrk="1" hangingPunct="1">
              <a:lnSpc>
                <a:spcPct val="80000"/>
              </a:lnSpc>
              <a:buFontTx/>
              <a:buNone/>
            </a:pPr>
            <a:r>
              <a:rPr lang="en-US" sz="1500" dirty="0" smtClean="0"/>
              <a:t>Chartered Arbitrator, Mediator, Legal Counsel</a:t>
            </a:r>
          </a:p>
          <a:p>
            <a:pPr marL="0" indent="0" algn="ctr" eaLnBrk="1" hangingPunct="1">
              <a:lnSpc>
                <a:spcPct val="80000"/>
              </a:lnSpc>
              <a:buFontTx/>
              <a:buNone/>
            </a:pPr>
            <a:r>
              <a:rPr lang="en-US" sz="1500" dirty="0" smtClean="0"/>
              <a:t>Certified Specialist in Civil Litigation</a:t>
            </a:r>
            <a:endParaRPr lang="en-US" sz="1200" b="1" i="1" dirty="0"/>
          </a:p>
          <a:p>
            <a:pPr marL="0" indent="0" algn="ctr" eaLnBrk="1" hangingPunct="1">
              <a:lnSpc>
                <a:spcPct val="80000"/>
              </a:lnSpc>
              <a:buFontTx/>
              <a:buNone/>
            </a:pPr>
            <a:endParaRPr lang="fr-FR" sz="1200" i="1" dirty="0" smtClean="0"/>
          </a:p>
          <a:p>
            <a:pPr marL="0" indent="0" algn="ctr" eaLnBrk="1" hangingPunct="1">
              <a:lnSpc>
                <a:spcPct val="80000"/>
              </a:lnSpc>
              <a:buFontTx/>
              <a:buNone/>
            </a:pPr>
            <a:endParaRPr lang="fr-FR" sz="1200" i="1" dirty="0" smtClean="0"/>
          </a:p>
          <a:p>
            <a:pPr marL="0" indent="0" algn="ctr" eaLnBrk="1" hangingPunct="1">
              <a:lnSpc>
                <a:spcPct val="80000"/>
              </a:lnSpc>
              <a:buFontTx/>
              <a:buNone/>
            </a:pPr>
            <a:endParaRPr lang="fr-FR" sz="1200" i="1" dirty="0" smtClean="0"/>
          </a:p>
          <a:p>
            <a:pPr marL="0" indent="0" algn="ctr" eaLnBrk="1" hangingPunct="1">
              <a:lnSpc>
                <a:spcPct val="80000"/>
              </a:lnSpc>
              <a:buFontTx/>
              <a:buNone/>
            </a:pPr>
            <a:endParaRPr lang="fr-FR" sz="1200" i="1" dirty="0"/>
          </a:p>
          <a:p>
            <a:pPr marL="0" indent="0" algn="ctr" eaLnBrk="1" hangingPunct="1">
              <a:lnSpc>
                <a:spcPct val="80000"/>
              </a:lnSpc>
              <a:buFontTx/>
              <a:buNone/>
            </a:pPr>
            <a:endParaRPr lang="fr-FR" sz="1200" b="1" i="1" dirty="0" smtClean="0"/>
          </a:p>
          <a:p>
            <a:pPr marL="0" indent="0" algn="ctr" eaLnBrk="1" hangingPunct="1">
              <a:lnSpc>
                <a:spcPct val="80000"/>
              </a:lnSpc>
              <a:buFontTx/>
              <a:buNone/>
            </a:pPr>
            <a:r>
              <a:rPr lang="fr-FR" sz="1200" b="1" i="1" dirty="0" smtClean="0"/>
              <a:t>Business Litigation &amp; Arbitration Lawyers</a:t>
            </a:r>
          </a:p>
          <a:p>
            <a:pPr marL="0" indent="0" algn="ctr" eaLnBrk="1" hangingPunct="1">
              <a:lnSpc>
                <a:spcPct val="80000"/>
              </a:lnSpc>
              <a:buFontTx/>
              <a:buNone/>
            </a:pPr>
            <a:r>
              <a:rPr lang="fr-FR" sz="1200" b="1" i="1" dirty="0" smtClean="0"/>
              <a:t>Avocats en litiges et arbitrages commerciaux </a:t>
            </a:r>
          </a:p>
          <a:p>
            <a:pPr marL="0" indent="0" algn="ctr" eaLnBrk="1" hangingPunct="1">
              <a:lnSpc>
                <a:spcPct val="80000"/>
              </a:lnSpc>
              <a:buFontTx/>
              <a:buNone/>
            </a:pPr>
            <a:endParaRPr lang="en-US" sz="1200" i="1" dirty="0" smtClean="0"/>
          </a:p>
          <a:p>
            <a:pPr marL="0" indent="0" algn="ctr" eaLnBrk="1" hangingPunct="1">
              <a:lnSpc>
                <a:spcPct val="80000"/>
              </a:lnSpc>
              <a:buFontTx/>
              <a:buNone/>
            </a:pPr>
            <a:r>
              <a:rPr lang="en-US" sz="1200" i="1" dirty="0" smtClean="0"/>
              <a:t>20 Queen Street West, Suite 3000</a:t>
            </a:r>
          </a:p>
          <a:p>
            <a:pPr marL="0" indent="0" algn="ctr" eaLnBrk="1" hangingPunct="1">
              <a:lnSpc>
                <a:spcPct val="80000"/>
              </a:lnSpc>
              <a:buFontTx/>
              <a:buNone/>
            </a:pPr>
            <a:r>
              <a:rPr lang="en-US" sz="1200" i="1" dirty="0" smtClean="0"/>
              <a:t>Toronto, Ontario M5H 3R3</a:t>
            </a:r>
          </a:p>
          <a:p>
            <a:pPr marL="0" indent="0" algn="ctr" eaLnBrk="1" hangingPunct="1">
              <a:lnSpc>
                <a:spcPct val="80000"/>
              </a:lnSpc>
              <a:buFontTx/>
              <a:buNone/>
            </a:pPr>
            <a:r>
              <a:rPr lang="en-US" sz="1200" i="1" dirty="0" smtClean="0"/>
              <a:t> </a:t>
            </a:r>
            <a:r>
              <a:rPr lang="en-US" sz="1400" i="1" dirty="0" smtClean="0"/>
              <a:t>T 416-365-3700  F 416-368-2982  </a:t>
            </a:r>
          </a:p>
          <a:p>
            <a:pPr marL="0" indent="0" algn="ctr" eaLnBrk="1" hangingPunct="1">
              <a:lnSpc>
                <a:spcPct val="80000"/>
              </a:lnSpc>
              <a:buFontTx/>
              <a:buNone/>
            </a:pPr>
            <a:r>
              <a:rPr lang="fr-FR" sz="1600" b="1" dirty="0" smtClean="0"/>
              <a:t>www.ellynlaw.com</a:t>
            </a:r>
            <a:r>
              <a:rPr lang="fr-FR" sz="1600" dirty="0" smtClean="0"/>
              <a:t> </a:t>
            </a:r>
          </a:p>
          <a:p>
            <a:pPr marL="0" indent="0" algn="ctr" eaLnBrk="1" hangingPunct="1">
              <a:lnSpc>
                <a:spcPct val="80000"/>
              </a:lnSpc>
              <a:buFontTx/>
              <a:buNone/>
            </a:pPr>
            <a:endParaRPr lang="en-US" sz="2000" dirty="0" smtClean="0"/>
          </a:p>
          <a:p>
            <a:pPr marL="0" indent="0" algn="ctr" defTabSz="955675" eaLnBrk="1" hangingPunct="1">
              <a:lnSpc>
                <a:spcPct val="80000"/>
              </a:lnSpc>
              <a:buFontTx/>
              <a:buNone/>
            </a:pPr>
            <a:endParaRPr lang="en-US" sz="2000" dirty="0" smtClean="0"/>
          </a:p>
          <a:p>
            <a:pPr marL="0" indent="0" algn="ctr" eaLnBrk="1" hangingPunct="1">
              <a:lnSpc>
                <a:spcPct val="80000"/>
              </a:lnSpc>
              <a:buFontTx/>
              <a:buNone/>
            </a:pPr>
            <a:r>
              <a:rPr lang="en-US" sz="1000" dirty="0" smtClean="0"/>
              <a:t>© 2012      Igor Ellyn      May not be reproduced without written permission.</a:t>
            </a:r>
          </a:p>
          <a:p>
            <a:pPr marL="0" indent="0" algn="ctr" eaLnBrk="1" hangingPunct="1">
              <a:lnSpc>
                <a:spcPct val="80000"/>
              </a:lnSpc>
              <a:buFontTx/>
              <a:buNone/>
            </a:pPr>
            <a:r>
              <a:rPr lang="en-US" sz="1000" dirty="0" smtClean="0"/>
              <a:t>The author thanks his colleagues, Evelyn Perez Youssoufian and Belinda Schubert </a:t>
            </a:r>
          </a:p>
          <a:p>
            <a:pPr marL="0" indent="0" algn="ctr" eaLnBrk="1" hangingPunct="1">
              <a:lnSpc>
                <a:spcPct val="80000"/>
              </a:lnSpc>
              <a:buFontTx/>
              <a:buNone/>
            </a:pPr>
            <a:r>
              <a:rPr lang="en-US" sz="1000" dirty="0" smtClean="0"/>
              <a:t>for their helpful pointers and proofreading of these slides.  </a:t>
            </a:r>
          </a:p>
        </p:txBody>
      </p:sp>
      <p:sp>
        <p:nvSpPr>
          <p:cNvPr id="3074" name="Footer Placeholder 4"/>
          <p:cNvSpPr>
            <a:spLocks noGrp="1"/>
          </p:cNvSpPr>
          <p:nvPr>
            <p:ph type="ftr" sz="quarter" idx="11"/>
          </p:nvPr>
        </p:nvSpPr>
        <p:spPr>
          <a:xfrm>
            <a:off x="2051720" y="6453336"/>
            <a:ext cx="5184576" cy="152400"/>
          </a:xfrm>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pPr algn="ctr" eaLnBrk="1" hangingPunct="1"/>
            <a:r>
              <a:rPr lang="en-US" sz="1000" dirty="0" smtClean="0">
                <a:latin typeface="+mj-lt"/>
              </a:rPr>
              <a:t>www.ellynlaw.com</a:t>
            </a:r>
            <a:endParaRPr lang="en-US" sz="1100" dirty="0" smtClean="0">
              <a:latin typeface="+mj-lt"/>
            </a:endParaRPr>
          </a:p>
        </p:txBody>
      </p:sp>
      <p:sp>
        <p:nvSpPr>
          <p:cNvPr id="5" name="Slide Number Placeholder 5"/>
          <p:cNvSpPr>
            <a:spLocks noGrp="1"/>
          </p:cNvSpPr>
          <p:nvPr>
            <p:ph type="sldNum" sz="quarter" idx="12"/>
          </p:nvPr>
        </p:nvSpPr>
        <p:spPr/>
        <p:txBody>
          <a:bodyPr/>
          <a:lstStyle/>
          <a:p>
            <a:pPr>
              <a:defRPr/>
            </a:pPr>
            <a:fld id="{1560F543-717A-4E58-A2F4-6438C6B29BB3}" type="slidenum">
              <a:rPr lang="en-US"/>
              <a:pPr>
                <a:defRPr/>
              </a:pPr>
              <a:t>1</a:t>
            </a:fld>
            <a:endParaRPr lang="en-US" dirty="0"/>
          </a:p>
        </p:txBody>
      </p:sp>
      <p:pic>
        <p:nvPicPr>
          <p:cNvPr id="3082"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18479" y="3412192"/>
            <a:ext cx="2108200" cy="422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692696"/>
            <a:ext cx="7086600" cy="731838"/>
          </a:xfrm>
        </p:spPr>
        <p:txBody>
          <a:bodyPr/>
          <a:lstStyle/>
          <a:p>
            <a:pPr algn="ctr"/>
            <a:r>
              <a:rPr lang="en-US" sz="3200" b="1" i="1" dirty="0" smtClean="0">
                <a:solidFill>
                  <a:srgbClr val="C00000"/>
                </a:solidFill>
                <a:latin typeface="Arial" charset="0"/>
                <a:cs typeface="Arial" charset="0"/>
              </a:rPr>
              <a:t>Designing the arbitral process</a:t>
            </a:r>
            <a:endParaRPr lang="en-CA" dirty="0"/>
          </a:p>
        </p:txBody>
      </p:sp>
      <p:sp>
        <p:nvSpPr>
          <p:cNvPr id="3" name="Content Placeholder 2"/>
          <p:cNvSpPr>
            <a:spLocks noGrp="1"/>
          </p:cNvSpPr>
          <p:nvPr>
            <p:ph idx="1"/>
          </p:nvPr>
        </p:nvSpPr>
        <p:spPr>
          <a:xfrm>
            <a:off x="971600" y="1556792"/>
            <a:ext cx="7128792" cy="4248472"/>
          </a:xfrm>
        </p:spPr>
        <p:txBody>
          <a:bodyPr/>
          <a:lstStyle/>
          <a:p>
            <a:pPr>
              <a:spcBef>
                <a:spcPts val="430"/>
              </a:spcBef>
              <a:spcAft>
                <a:spcPts val="600"/>
              </a:spcAft>
            </a:pPr>
            <a:r>
              <a:rPr lang="en-GB" altLang="en-GB" sz="2000" dirty="0">
                <a:latin typeface="Trebuchet MS" pitchFamily="34" charset="0"/>
              </a:rPr>
              <a:t>Parties can design the process to suit the requirements of the </a:t>
            </a:r>
            <a:r>
              <a:rPr lang="en-GB" altLang="en-GB" sz="2000" dirty="0" smtClean="0">
                <a:latin typeface="Trebuchet MS" pitchFamily="34" charset="0"/>
              </a:rPr>
              <a:t>case</a:t>
            </a:r>
          </a:p>
          <a:p>
            <a:pPr>
              <a:spcBef>
                <a:spcPts val="430"/>
              </a:spcBef>
              <a:spcAft>
                <a:spcPts val="600"/>
              </a:spcAft>
            </a:pPr>
            <a:r>
              <a:rPr lang="en-GB" altLang="en-GB" sz="2000" dirty="0" smtClean="0">
                <a:latin typeface="Trebuchet MS" pitchFamily="34" charset="0"/>
              </a:rPr>
              <a:t>Motions </a:t>
            </a:r>
            <a:r>
              <a:rPr lang="en-GB" altLang="en-GB" sz="2000" dirty="0">
                <a:latin typeface="Trebuchet MS" pitchFamily="34" charset="0"/>
              </a:rPr>
              <a:t>are </a:t>
            </a:r>
            <a:r>
              <a:rPr lang="en-GB" altLang="en-GB" sz="2000" dirty="0" smtClean="0">
                <a:latin typeface="Trebuchet MS" pitchFamily="34" charset="0"/>
              </a:rPr>
              <a:t>less formal.  Usually </a:t>
            </a:r>
            <a:r>
              <a:rPr lang="en-GB" altLang="en-GB" sz="2000" dirty="0">
                <a:latin typeface="Trebuchet MS" pitchFamily="34" charset="0"/>
              </a:rPr>
              <a:t>teleconferences with the arbitrator</a:t>
            </a:r>
          </a:p>
          <a:p>
            <a:pPr>
              <a:spcBef>
                <a:spcPts val="430"/>
              </a:spcBef>
              <a:spcAft>
                <a:spcPts val="600"/>
              </a:spcAft>
            </a:pPr>
            <a:r>
              <a:rPr lang="en-GB" altLang="en-GB" sz="2000" dirty="0">
                <a:latin typeface="Trebuchet MS" pitchFamily="34" charset="0"/>
              </a:rPr>
              <a:t>Witness </a:t>
            </a:r>
            <a:r>
              <a:rPr lang="en-GB" altLang="en-GB" sz="2000" dirty="0" smtClean="0">
                <a:latin typeface="Trebuchet MS" pitchFamily="34" charset="0"/>
              </a:rPr>
              <a:t>statements are typically used </a:t>
            </a:r>
            <a:r>
              <a:rPr lang="en-GB" altLang="en-GB" sz="2000" dirty="0">
                <a:latin typeface="Trebuchet MS" pitchFamily="34" charset="0"/>
              </a:rPr>
              <a:t>in place of </a:t>
            </a:r>
            <a:r>
              <a:rPr lang="en-GB" altLang="en-GB" sz="2000" dirty="0" smtClean="0">
                <a:latin typeface="Trebuchet MS" pitchFamily="34" charset="0"/>
              </a:rPr>
              <a:t>examinations-in-chief</a:t>
            </a:r>
            <a:endParaRPr lang="en-GB" altLang="en-GB" sz="2000" dirty="0">
              <a:latin typeface="Trebuchet MS" pitchFamily="34" charset="0"/>
            </a:endParaRPr>
          </a:p>
          <a:p>
            <a:pPr>
              <a:spcBef>
                <a:spcPts val="430"/>
              </a:spcBef>
              <a:spcAft>
                <a:spcPts val="600"/>
              </a:spcAft>
            </a:pPr>
            <a:r>
              <a:rPr lang="en-GB" altLang="en-GB" sz="2000" dirty="0" smtClean="0">
                <a:latin typeface="Trebuchet MS" pitchFamily="34" charset="0"/>
              </a:rPr>
              <a:t>Oral evidence is often limited </a:t>
            </a:r>
            <a:r>
              <a:rPr lang="en-GB" altLang="en-GB" sz="2000" dirty="0">
                <a:latin typeface="Trebuchet MS" pitchFamily="34" charset="0"/>
              </a:rPr>
              <a:t>to cross-examination </a:t>
            </a:r>
            <a:endParaRPr lang="en-GB" altLang="en-GB" sz="2000" dirty="0" smtClean="0">
              <a:latin typeface="Trebuchet MS" pitchFamily="34" charset="0"/>
            </a:endParaRPr>
          </a:p>
          <a:p>
            <a:pPr>
              <a:spcBef>
                <a:spcPts val="430"/>
              </a:spcBef>
              <a:spcAft>
                <a:spcPts val="600"/>
              </a:spcAft>
            </a:pPr>
            <a:r>
              <a:rPr lang="en-GB" altLang="en-GB" sz="2000" dirty="0" smtClean="0">
                <a:latin typeface="Trebuchet MS" pitchFamily="34" charset="0"/>
              </a:rPr>
              <a:t>Bifurcation of issues is common</a:t>
            </a:r>
          </a:p>
          <a:p>
            <a:pPr>
              <a:spcBef>
                <a:spcPts val="430"/>
              </a:spcBef>
              <a:spcAft>
                <a:spcPts val="600"/>
              </a:spcAft>
            </a:pPr>
            <a:r>
              <a:rPr lang="en-GB" altLang="en-GB" sz="2000" dirty="0" smtClean="0">
                <a:latin typeface="Trebuchet MS" pitchFamily="34" charset="0"/>
              </a:rPr>
              <a:t>Timing of the award</a:t>
            </a:r>
          </a:p>
          <a:p>
            <a:pPr>
              <a:spcBef>
                <a:spcPts val="430"/>
              </a:spcBef>
              <a:spcAft>
                <a:spcPts val="600"/>
              </a:spcAft>
            </a:pPr>
            <a:r>
              <a:rPr lang="en-GB" altLang="en-GB" sz="2000" dirty="0" smtClean="0">
                <a:latin typeface="Trebuchet MS" pitchFamily="34" charset="0"/>
              </a:rPr>
              <a:t>Scope of appeal rights</a:t>
            </a:r>
            <a:endParaRPr lang="en-GB" altLang="en-GB" sz="2000" dirty="0">
              <a:latin typeface="Trebuchet MS" pitchFamily="34" charset="0"/>
            </a:endParaRPr>
          </a:p>
          <a:p>
            <a:endParaRPr lang="en-CA" sz="2000" dirty="0">
              <a:latin typeface="Trebuchet MS" pitchFamily="34" charset="0"/>
            </a:endParaRPr>
          </a:p>
        </p:txBody>
      </p:sp>
      <p:sp>
        <p:nvSpPr>
          <p:cNvPr id="4" name="Footer Placeholder 3"/>
          <p:cNvSpPr>
            <a:spLocks noGrp="1"/>
          </p:cNvSpPr>
          <p:nvPr>
            <p:ph type="ftr" sz="quarter" idx="11"/>
          </p:nvPr>
        </p:nvSpPr>
        <p:spPr/>
        <p:txBody>
          <a:bodyPr/>
          <a:lstStyle/>
          <a:p>
            <a:pPr>
              <a:defRPr/>
            </a:pPr>
            <a:r>
              <a:rPr lang="en-US" dirty="0" smtClean="0"/>
              <a:t>www.ellynlaw.com</a:t>
            </a:r>
            <a:endParaRPr lang="en-US" sz="1200" dirty="0"/>
          </a:p>
        </p:txBody>
      </p:sp>
      <p:sp>
        <p:nvSpPr>
          <p:cNvPr id="5" name="Slide Number Placeholder 4"/>
          <p:cNvSpPr>
            <a:spLocks noGrp="1"/>
          </p:cNvSpPr>
          <p:nvPr>
            <p:ph type="sldNum" sz="quarter" idx="12"/>
          </p:nvPr>
        </p:nvSpPr>
        <p:spPr/>
        <p:txBody>
          <a:bodyPr/>
          <a:lstStyle/>
          <a:p>
            <a:pPr>
              <a:defRPr/>
            </a:pPr>
            <a:fld id="{DCC8D835-5AC6-45C2-BD07-5056326CA9CC}" type="slidenum">
              <a:rPr lang="en-US" smtClean="0"/>
              <a:pPr>
                <a:defRPr/>
              </a:pPr>
              <a:t>10</a:t>
            </a:fld>
            <a:endParaRPr lang="en-US" dirty="0"/>
          </a:p>
        </p:txBody>
      </p:sp>
    </p:spTree>
    <p:extLst>
      <p:ext uri="{BB962C8B-B14F-4D97-AF65-F5344CB8AC3E}">
        <p14:creationId xmlns:p14="http://schemas.microsoft.com/office/powerpoint/2010/main" val="4316051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692696"/>
            <a:ext cx="7086600" cy="731838"/>
          </a:xfrm>
        </p:spPr>
        <p:txBody>
          <a:bodyPr/>
          <a:lstStyle/>
          <a:p>
            <a:pPr algn="ctr"/>
            <a:r>
              <a:rPr lang="en-GB" altLang="en-GB" sz="3200" b="1" i="1" dirty="0" smtClean="0">
                <a:solidFill>
                  <a:srgbClr val="C00000"/>
                </a:solidFill>
                <a:latin typeface="Arial" charset="0"/>
                <a:cs typeface="Arial" charset="0"/>
              </a:rPr>
              <a:t>Selecting the arbitrator or panel</a:t>
            </a:r>
            <a:endParaRPr lang="en-CA" dirty="0"/>
          </a:p>
        </p:txBody>
      </p:sp>
      <p:sp>
        <p:nvSpPr>
          <p:cNvPr id="3" name="Content Placeholder 2"/>
          <p:cNvSpPr>
            <a:spLocks noGrp="1"/>
          </p:cNvSpPr>
          <p:nvPr>
            <p:ph idx="1"/>
          </p:nvPr>
        </p:nvSpPr>
        <p:spPr>
          <a:xfrm>
            <a:off x="1043608" y="1628800"/>
            <a:ext cx="6696744" cy="4608512"/>
          </a:xfrm>
        </p:spPr>
        <p:txBody>
          <a:bodyPr/>
          <a:lstStyle/>
          <a:p>
            <a:r>
              <a:rPr lang="en-GB" altLang="en-GB" sz="1800" dirty="0" smtClean="0">
                <a:latin typeface="Trebuchet MS" pitchFamily="34" charset="0"/>
              </a:rPr>
              <a:t>What does the agreement say about the number or arbitrators and the selection of the panel?</a:t>
            </a:r>
          </a:p>
          <a:p>
            <a:r>
              <a:rPr lang="en-GB" altLang="en-GB" sz="1800" dirty="0" smtClean="0">
                <a:latin typeface="Trebuchet MS" pitchFamily="34" charset="0"/>
              </a:rPr>
              <a:t>Arbitration encourages "judge-shopping“. </a:t>
            </a:r>
          </a:p>
          <a:p>
            <a:r>
              <a:rPr lang="en-GB" altLang="en-GB" sz="1800" dirty="0" smtClean="0">
                <a:latin typeface="Trebuchet MS" pitchFamily="34" charset="0"/>
              </a:rPr>
              <a:t>Select an arbitrator whose combination </a:t>
            </a:r>
            <a:r>
              <a:rPr lang="en-GB" altLang="en-GB" sz="1800" dirty="0">
                <a:latin typeface="Trebuchet MS" pitchFamily="34" charset="0"/>
              </a:rPr>
              <a:t>of </a:t>
            </a:r>
            <a:r>
              <a:rPr lang="en-GB" altLang="en-GB" sz="1800" dirty="0" smtClean="0">
                <a:latin typeface="Trebuchet MS" pitchFamily="34" charset="0"/>
              </a:rPr>
              <a:t>attributes increase </a:t>
            </a:r>
            <a:r>
              <a:rPr lang="en-GB" altLang="en-GB" sz="1800" dirty="0">
                <a:latin typeface="Trebuchet MS" pitchFamily="34" charset="0"/>
              </a:rPr>
              <a:t>the chances of </a:t>
            </a:r>
            <a:r>
              <a:rPr lang="en-GB" altLang="en-GB" sz="1800" dirty="0" smtClean="0">
                <a:latin typeface="Trebuchet MS" pitchFamily="34" charset="0"/>
              </a:rPr>
              <a:t>success.</a:t>
            </a:r>
          </a:p>
          <a:p>
            <a:r>
              <a:rPr lang="en-GB" altLang="en-GB" sz="1800" dirty="0" smtClean="0">
                <a:latin typeface="Trebuchet MS" pitchFamily="34" charset="0"/>
              </a:rPr>
              <a:t>How is the arbitrator selected if parties cannot agree: </a:t>
            </a:r>
            <a:r>
              <a:rPr lang="en-GB" altLang="en-GB" sz="1800" dirty="0">
                <a:latin typeface="Trebuchet MS" pitchFamily="34" charset="0"/>
              </a:rPr>
              <a:t>S</a:t>
            </a:r>
            <a:r>
              <a:rPr lang="en-GB" altLang="en-GB" sz="1800" dirty="0" smtClean="0">
                <a:latin typeface="Trebuchet MS" pitchFamily="34" charset="0"/>
              </a:rPr>
              <a:t>ometimes a judge makes an order.</a:t>
            </a:r>
          </a:p>
          <a:p>
            <a:r>
              <a:rPr lang="en-GB" altLang="en-GB" sz="1800" dirty="0" smtClean="0">
                <a:latin typeface="Trebuchet MS" pitchFamily="34" charset="0"/>
              </a:rPr>
              <a:t>Parties can select nominees to choose the arbitrator and be bound by their selection. </a:t>
            </a:r>
          </a:p>
          <a:p>
            <a:r>
              <a:rPr lang="en-GB" altLang="en-GB" sz="1800" dirty="0" smtClean="0">
                <a:latin typeface="Trebuchet MS" pitchFamily="34" charset="0"/>
              </a:rPr>
              <a:t>Motion to a judge: Propose competent arbitrators and the judge will choose.</a:t>
            </a:r>
          </a:p>
          <a:p>
            <a:r>
              <a:rPr lang="en-GB" sz="1800" dirty="0" smtClean="0">
                <a:latin typeface="Trebuchet MS" pitchFamily="34" charset="0"/>
              </a:rPr>
              <a:t>The parties must select the arbitral tribunal mandated by the agreement unless they agree otherwise: </a:t>
            </a:r>
            <a:r>
              <a:rPr lang="en-GB" sz="1800" i="1" dirty="0" smtClean="0">
                <a:latin typeface="Trebuchet MS" pitchFamily="34" charset="0"/>
              </a:rPr>
              <a:t>OEMSDF Inc. v. Europe Israel Ltd. </a:t>
            </a:r>
            <a:r>
              <a:rPr lang="en-GB" sz="1800" dirty="0" smtClean="0">
                <a:latin typeface="Trebuchet MS" pitchFamily="34" charset="0"/>
              </a:rPr>
              <a:t>(1999) 42 CPC (4</a:t>
            </a:r>
            <a:r>
              <a:rPr lang="en-GB" sz="1800" baseline="30000" dirty="0" smtClean="0">
                <a:latin typeface="Trebuchet MS" pitchFamily="34" charset="0"/>
              </a:rPr>
              <a:t>th</a:t>
            </a:r>
            <a:r>
              <a:rPr lang="en-GB" sz="1800" dirty="0" smtClean="0">
                <a:latin typeface="Trebuchet MS" pitchFamily="34" charset="0"/>
              </a:rPr>
              <a:t>) 229 (SCJ).</a:t>
            </a:r>
            <a:endParaRPr lang="en-CA" sz="1800" dirty="0">
              <a:latin typeface="Trebuchet MS" pitchFamily="34" charset="0"/>
            </a:endParaRPr>
          </a:p>
          <a:p>
            <a:endParaRPr lang="en-CA" sz="1800" dirty="0">
              <a:latin typeface="Trebuchet MS" pitchFamily="34" charset="0"/>
            </a:endParaRPr>
          </a:p>
        </p:txBody>
      </p:sp>
      <p:sp>
        <p:nvSpPr>
          <p:cNvPr id="4" name="Footer Placeholder 3"/>
          <p:cNvSpPr>
            <a:spLocks noGrp="1"/>
          </p:cNvSpPr>
          <p:nvPr>
            <p:ph type="ftr" sz="quarter" idx="11"/>
          </p:nvPr>
        </p:nvSpPr>
        <p:spPr/>
        <p:txBody>
          <a:bodyPr/>
          <a:lstStyle/>
          <a:p>
            <a:pPr>
              <a:defRPr/>
            </a:pPr>
            <a:r>
              <a:rPr lang="en-US" dirty="0" smtClean="0"/>
              <a:t>www.ellynlaw.com</a:t>
            </a:r>
            <a:endParaRPr lang="en-US" sz="1200" dirty="0"/>
          </a:p>
        </p:txBody>
      </p:sp>
      <p:sp>
        <p:nvSpPr>
          <p:cNvPr id="5" name="Slide Number Placeholder 4"/>
          <p:cNvSpPr>
            <a:spLocks noGrp="1"/>
          </p:cNvSpPr>
          <p:nvPr>
            <p:ph type="sldNum" sz="quarter" idx="12"/>
          </p:nvPr>
        </p:nvSpPr>
        <p:spPr/>
        <p:txBody>
          <a:bodyPr/>
          <a:lstStyle/>
          <a:p>
            <a:pPr>
              <a:defRPr/>
            </a:pPr>
            <a:fld id="{DCC8D835-5AC6-45C2-BD07-5056326CA9CC}" type="slidenum">
              <a:rPr lang="en-US" smtClean="0"/>
              <a:pPr>
                <a:defRPr/>
              </a:pPr>
              <a:t>11</a:t>
            </a:fld>
            <a:endParaRPr lang="en-US" dirty="0"/>
          </a:p>
        </p:txBody>
      </p:sp>
    </p:spTree>
    <p:extLst>
      <p:ext uri="{BB962C8B-B14F-4D97-AF65-F5344CB8AC3E}">
        <p14:creationId xmlns:p14="http://schemas.microsoft.com/office/powerpoint/2010/main" val="35699516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692696"/>
            <a:ext cx="6696744" cy="864096"/>
          </a:xfrm>
        </p:spPr>
        <p:txBody>
          <a:bodyPr>
            <a:normAutofit fontScale="90000"/>
          </a:bodyPr>
          <a:lstStyle/>
          <a:p>
            <a:pPr algn="ctr"/>
            <a:r>
              <a:rPr lang="en-US" sz="3200" b="1" i="1" dirty="0" smtClean="0">
                <a:solidFill>
                  <a:srgbClr val="C00000"/>
                </a:solidFill>
                <a:latin typeface="Arial" charset="0"/>
                <a:cs typeface="Arial" charset="0"/>
              </a:rPr>
              <a:t>Factors to consider in selecting an arbitrator or panel nominee</a:t>
            </a:r>
            <a:endParaRPr lang="en-CA" dirty="0"/>
          </a:p>
        </p:txBody>
      </p:sp>
      <p:sp>
        <p:nvSpPr>
          <p:cNvPr id="3" name="Content Placeholder 2"/>
          <p:cNvSpPr>
            <a:spLocks noGrp="1"/>
          </p:cNvSpPr>
          <p:nvPr>
            <p:ph idx="1"/>
          </p:nvPr>
        </p:nvSpPr>
        <p:spPr>
          <a:xfrm>
            <a:off x="899592" y="1844824"/>
            <a:ext cx="6912768" cy="4320480"/>
          </a:xfrm>
        </p:spPr>
        <p:txBody>
          <a:bodyPr/>
          <a:lstStyle/>
          <a:p>
            <a:r>
              <a:rPr lang="en-GB" altLang="en-GB" sz="1800" dirty="0">
                <a:latin typeface="Trebuchet MS" pitchFamily="34" charset="0"/>
              </a:rPr>
              <a:t>Number of arbitrators</a:t>
            </a:r>
          </a:p>
          <a:p>
            <a:r>
              <a:rPr lang="en-GB" altLang="en-GB" sz="1800" dirty="0">
                <a:latin typeface="Trebuchet MS" pitchFamily="34" charset="0"/>
              </a:rPr>
              <a:t>Expertise</a:t>
            </a:r>
          </a:p>
          <a:p>
            <a:r>
              <a:rPr lang="en-GB" altLang="en-GB" sz="1800" dirty="0" smtClean="0">
                <a:latin typeface="Trebuchet MS" pitchFamily="34" charset="0"/>
              </a:rPr>
              <a:t>Nationality and Citizenship – many arbitration agreements have limiting provisions  but see ICAA s.5, re any national can be an arbitrator</a:t>
            </a:r>
            <a:endParaRPr lang="en-GB" altLang="en-GB" sz="1800" dirty="0">
              <a:latin typeface="Trebuchet MS" pitchFamily="34" charset="0"/>
            </a:endParaRPr>
          </a:p>
          <a:p>
            <a:r>
              <a:rPr lang="en-GB" altLang="en-GB" sz="1800" dirty="0">
                <a:latin typeface="Trebuchet MS" pitchFamily="34" charset="0"/>
              </a:rPr>
              <a:t>Familiarity with subject-matter</a:t>
            </a:r>
          </a:p>
          <a:p>
            <a:r>
              <a:rPr lang="en-GB" altLang="en-GB" sz="1800" dirty="0">
                <a:latin typeface="Trebuchet MS" pitchFamily="34" charset="0"/>
              </a:rPr>
              <a:t>Language </a:t>
            </a:r>
            <a:r>
              <a:rPr lang="en-GB" altLang="en-GB" sz="1800" dirty="0" smtClean="0">
                <a:latin typeface="Trebuchet MS" pitchFamily="34" charset="0"/>
              </a:rPr>
              <a:t>ability </a:t>
            </a:r>
            <a:r>
              <a:rPr lang="en-GB" altLang="en-GB" sz="1800" dirty="0">
                <a:latin typeface="Trebuchet MS" pitchFamily="34" charset="0"/>
              </a:rPr>
              <a:t>and </a:t>
            </a:r>
            <a:r>
              <a:rPr lang="en-GB" altLang="en-GB" sz="1800" dirty="0" smtClean="0">
                <a:latin typeface="Trebuchet MS" pitchFamily="34" charset="0"/>
              </a:rPr>
              <a:t>cultural sensitivity </a:t>
            </a:r>
            <a:endParaRPr lang="en-GB" altLang="en-GB" sz="1800" dirty="0">
              <a:latin typeface="Trebuchet MS" pitchFamily="34" charset="0"/>
            </a:endParaRPr>
          </a:p>
          <a:p>
            <a:r>
              <a:rPr lang="en-GB" altLang="en-GB" sz="1800" dirty="0">
                <a:latin typeface="Trebuchet MS" pitchFamily="34" charset="0"/>
              </a:rPr>
              <a:t>Seat of the arbitration</a:t>
            </a:r>
          </a:p>
          <a:p>
            <a:r>
              <a:rPr lang="en-GB" altLang="en-GB" sz="1800" dirty="0">
                <a:latin typeface="Trebuchet MS" pitchFamily="34" charset="0"/>
              </a:rPr>
              <a:t>Other cases in which </a:t>
            </a:r>
            <a:r>
              <a:rPr lang="en-GB" altLang="en-GB" sz="1800" dirty="0" smtClean="0">
                <a:latin typeface="Trebuchet MS" pitchFamily="34" charset="0"/>
              </a:rPr>
              <a:t>the arbitrator </a:t>
            </a:r>
            <a:r>
              <a:rPr lang="en-GB" altLang="en-GB" sz="1800" dirty="0">
                <a:latin typeface="Trebuchet MS" pitchFamily="34" charset="0"/>
              </a:rPr>
              <a:t>was involved </a:t>
            </a:r>
          </a:p>
          <a:p>
            <a:r>
              <a:rPr lang="en-GB" altLang="en-GB" sz="1800" dirty="0">
                <a:latin typeface="Trebuchet MS" pitchFamily="34" charset="0"/>
              </a:rPr>
              <a:t>Conflicts and potential conflicts </a:t>
            </a:r>
          </a:p>
          <a:p>
            <a:r>
              <a:rPr lang="en-GB" altLang="en-GB" sz="1800" dirty="0" smtClean="0">
                <a:latin typeface="Trebuchet MS" pitchFamily="34" charset="0"/>
              </a:rPr>
              <a:t>Who </a:t>
            </a:r>
            <a:r>
              <a:rPr lang="en-GB" altLang="en-GB" sz="1800" dirty="0">
                <a:latin typeface="Trebuchet MS" pitchFamily="34" charset="0"/>
              </a:rPr>
              <a:t>does the other side want and why?</a:t>
            </a:r>
          </a:p>
          <a:p>
            <a:r>
              <a:rPr lang="en-GB" altLang="en-GB" sz="1800" dirty="0">
                <a:latin typeface="Trebuchet MS" pitchFamily="34" charset="0"/>
              </a:rPr>
              <a:t>Creating a list of acceptable </a:t>
            </a:r>
            <a:r>
              <a:rPr lang="en-GB" altLang="en-GB" sz="1800" dirty="0" smtClean="0">
                <a:latin typeface="Trebuchet MS" pitchFamily="34" charset="0"/>
              </a:rPr>
              <a:t>arbitrators</a:t>
            </a:r>
          </a:p>
          <a:p>
            <a:r>
              <a:rPr lang="en-GB" altLang="en-GB" sz="1800" dirty="0" smtClean="0">
                <a:latin typeface="Trebuchet MS" pitchFamily="34" charset="0"/>
              </a:rPr>
              <a:t>Intangibles</a:t>
            </a:r>
            <a:endParaRPr lang="en-GB" altLang="en-GB" sz="1800" dirty="0">
              <a:latin typeface="Trebuchet MS" pitchFamily="34" charset="0"/>
            </a:endParaRPr>
          </a:p>
        </p:txBody>
      </p:sp>
      <p:sp>
        <p:nvSpPr>
          <p:cNvPr id="4" name="Footer Placeholder 3"/>
          <p:cNvSpPr>
            <a:spLocks noGrp="1"/>
          </p:cNvSpPr>
          <p:nvPr>
            <p:ph type="ftr" sz="quarter" idx="11"/>
          </p:nvPr>
        </p:nvSpPr>
        <p:spPr/>
        <p:txBody>
          <a:bodyPr/>
          <a:lstStyle/>
          <a:p>
            <a:pPr>
              <a:defRPr/>
            </a:pPr>
            <a:r>
              <a:rPr lang="en-US" dirty="0" smtClean="0"/>
              <a:t>www.ellynlaw.com</a:t>
            </a:r>
            <a:endParaRPr lang="en-US" sz="1200" dirty="0"/>
          </a:p>
        </p:txBody>
      </p:sp>
      <p:sp>
        <p:nvSpPr>
          <p:cNvPr id="5" name="Slide Number Placeholder 4"/>
          <p:cNvSpPr>
            <a:spLocks noGrp="1"/>
          </p:cNvSpPr>
          <p:nvPr>
            <p:ph type="sldNum" sz="quarter" idx="12"/>
          </p:nvPr>
        </p:nvSpPr>
        <p:spPr/>
        <p:txBody>
          <a:bodyPr/>
          <a:lstStyle/>
          <a:p>
            <a:pPr>
              <a:defRPr/>
            </a:pPr>
            <a:fld id="{DCC8D835-5AC6-45C2-BD07-5056326CA9CC}" type="slidenum">
              <a:rPr lang="en-US" smtClean="0"/>
              <a:pPr>
                <a:defRPr/>
              </a:pPr>
              <a:t>12</a:t>
            </a:fld>
            <a:endParaRPr lang="en-US" dirty="0"/>
          </a:p>
        </p:txBody>
      </p:sp>
    </p:spTree>
    <p:extLst>
      <p:ext uri="{BB962C8B-B14F-4D97-AF65-F5344CB8AC3E}">
        <p14:creationId xmlns:p14="http://schemas.microsoft.com/office/powerpoint/2010/main" val="12647231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836712"/>
            <a:ext cx="7086600" cy="731838"/>
          </a:xfrm>
        </p:spPr>
        <p:txBody>
          <a:bodyPr>
            <a:normAutofit fontScale="90000"/>
          </a:bodyPr>
          <a:lstStyle/>
          <a:p>
            <a:pPr algn="ctr"/>
            <a:r>
              <a:rPr lang="en-US" sz="3200" b="1" i="1" dirty="0" smtClean="0">
                <a:solidFill>
                  <a:srgbClr val="C00000"/>
                </a:solidFill>
                <a:latin typeface="Arial" charset="0"/>
                <a:cs typeface="Arial" charset="0"/>
              </a:rPr>
              <a:t>Intangible factors affecting </a:t>
            </a:r>
            <a:br>
              <a:rPr lang="en-US" sz="3200" b="1" i="1" dirty="0" smtClean="0">
                <a:solidFill>
                  <a:srgbClr val="C00000"/>
                </a:solidFill>
                <a:latin typeface="Arial" charset="0"/>
                <a:cs typeface="Arial" charset="0"/>
              </a:rPr>
            </a:br>
            <a:r>
              <a:rPr lang="en-US" sz="3200" b="1" i="1" dirty="0" smtClean="0">
                <a:solidFill>
                  <a:srgbClr val="C00000"/>
                </a:solidFill>
                <a:latin typeface="Arial" charset="0"/>
                <a:cs typeface="Arial" charset="0"/>
              </a:rPr>
              <a:t>selection of  an arbitrator</a:t>
            </a:r>
            <a:endParaRPr lang="en-CA" dirty="0"/>
          </a:p>
        </p:txBody>
      </p:sp>
      <p:sp>
        <p:nvSpPr>
          <p:cNvPr id="3" name="Content Placeholder 2"/>
          <p:cNvSpPr>
            <a:spLocks noGrp="1"/>
          </p:cNvSpPr>
          <p:nvPr>
            <p:ph idx="1"/>
          </p:nvPr>
        </p:nvSpPr>
        <p:spPr>
          <a:xfrm>
            <a:off x="755576" y="1916832"/>
            <a:ext cx="7344816" cy="4464496"/>
          </a:xfrm>
        </p:spPr>
        <p:txBody>
          <a:bodyPr>
            <a:normAutofit fontScale="92500" lnSpcReduction="10000"/>
          </a:bodyPr>
          <a:lstStyle/>
          <a:p>
            <a:pPr>
              <a:spcBef>
                <a:spcPts val="430"/>
              </a:spcBef>
              <a:spcAft>
                <a:spcPts val="600"/>
              </a:spcAft>
            </a:pPr>
            <a:r>
              <a:rPr lang="en-GB" altLang="en-GB" sz="2000" dirty="0" smtClean="0">
                <a:latin typeface="Trebuchet MS" pitchFamily="34" charset="0"/>
              </a:rPr>
              <a:t>We presume all arbitrators are knowledgeable, ethical, even-handed, unbiased and will decide the case only on the evidence presented at the hearing. </a:t>
            </a:r>
          </a:p>
          <a:p>
            <a:pPr>
              <a:spcBef>
                <a:spcPts val="430"/>
              </a:spcBef>
              <a:spcAft>
                <a:spcPts val="600"/>
              </a:spcAft>
            </a:pPr>
            <a:r>
              <a:rPr lang="en-GB" altLang="en-GB" sz="2000" dirty="0" smtClean="0">
                <a:latin typeface="Trebuchet MS" pitchFamily="34" charset="0"/>
              </a:rPr>
              <a:t>BUT arbitrators are also human.  They enter the arbitration with their unique blend of personal biases and experiences which may influence the outcome of the case favourably or negatively. </a:t>
            </a:r>
          </a:p>
          <a:p>
            <a:pPr>
              <a:spcBef>
                <a:spcPts val="430"/>
              </a:spcBef>
              <a:spcAft>
                <a:spcPts val="600"/>
              </a:spcAft>
            </a:pPr>
            <a:r>
              <a:rPr lang="en-GB" altLang="en-GB" sz="2000" dirty="0" smtClean="0">
                <a:latin typeface="Trebuchet MS" pitchFamily="34" charset="0"/>
              </a:rPr>
              <a:t>A careful check of the arbitrator’s background is an important </a:t>
            </a:r>
            <a:r>
              <a:rPr lang="en-GB" altLang="en-GB" sz="1800" dirty="0" smtClean="0">
                <a:latin typeface="Trebuchet MS" pitchFamily="34" charset="0"/>
              </a:rPr>
              <a:t>part</a:t>
            </a:r>
            <a:r>
              <a:rPr lang="en-GB" altLang="en-GB" sz="2000" dirty="0" smtClean="0">
                <a:latin typeface="Trebuchet MS" pitchFamily="34" charset="0"/>
              </a:rPr>
              <a:t> of the advocate’s role.  Who is the arbitrator?  What cases has s/he had as counsel or arbitrator that may influence the outcome? </a:t>
            </a:r>
          </a:p>
          <a:p>
            <a:pPr>
              <a:spcBef>
                <a:spcPts val="430"/>
              </a:spcBef>
              <a:spcAft>
                <a:spcPts val="600"/>
              </a:spcAft>
            </a:pPr>
            <a:r>
              <a:rPr lang="en-GB" altLang="en-GB" sz="2000" dirty="0" smtClean="0">
                <a:latin typeface="Trebuchet MS" pitchFamily="34" charset="0"/>
              </a:rPr>
              <a:t>Conduct a thorough conflict </a:t>
            </a:r>
            <a:r>
              <a:rPr lang="en-GB" altLang="en-GB" sz="2000" dirty="0">
                <a:latin typeface="Trebuchet MS" pitchFamily="34" charset="0"/>
              </a:rPr>
              <a:t>check: See </a:t>
            </a:r>
            <a:r>
              <a:rPr lang="en-GB" altLang="en-GB" sz="2000" dirty="0" smtClean="0">
                <a:latin typeface="Trebuchet MS" pitchFamily="34" charset="0"/>
              </a:rPr>
              <a:t> </a:t>
            </a:r>
            <a:r>
              <a:rPr lang="en-GB" altLang="en-GB" sz="2000" i="1" dirty="0">
                <a:latin typeface="Trebuchet MS" pitchFamily="34" charset="0"/>
              </a:rPr>
              <a:t>AT&amp;T Corp v Saudi Cable </a:t>
            </a:r>
            <a:r>
              <a:rPr lang="en-GB" altLang="en-GB" sz="2000" i="1" dirty="0" smtClean="0">
                <a:latin typeface="Trebuchet MS" pitchFamily="34" charset="0"/>
              </a:rPr>
              <a:t>Co</a:t>
            </a:r>
            <a:r>
              <a:rPr lang="en-GB" altLang="en-GB" sz="2000" dirty="0" smtClean="0">
                <a:latin typeface="Trebuchet MS" pitchFamily="34" charset="0"/>
              </a:rPr>
              <a:t>  </a:t>
            </a:r>
            <a:r>
              <a:rPr lang="en-CA" altLang="en-GB" sz="2000" dirty="0">
                <a:latin typeface="Trebuchet MS" pitchFamily="34" charset="0"/>
              </a:rPr>
              <a:t>[2000] 2 All E.R. (Comm) </a:t>
            </a:r>
            <a:r>
              <a:rPr lang="en-CA" altLang="en-GB" sz="2000" dirty="0" smtClean="0">
                <a:latin typeface="Trebuchet MS" pitchFamily="34" charset="0"/>
              </a:rPr>
              <a:t>625 where the former directorship of well-known Canadian arbitrator led to extensive litigation. </a:t>
            </a:r>
            <a:endParaRPr lang="en-GB" altLang="en-GB" sz="2000" dirty="0" smtClean="0">
              <a:latin typeface="Trebuchet MS" pitchFamily="34" charset="0"/>
            </a:endParaRPr>
          </a:p>
          <a:p>
            <a:endParaRPr lang="en-GB" altLang="en-GB" sz="1800" dirty="0">
              <a:latin typeface="Trebuchet MS" pitchFamily="34" charset="0"/>
            </a:endParaRPr>
          </a:p>
        </p:txBody>
      </p:sp>
      <p:sp>
        <p:nvSpPr>
          <p:cNvPr id="4" name="Footer Placeholder 3"/>
          <p:cNvSpPr>
            <a:spLocks noGrp="1"/>
          </p:cNvSpPr>
          <p:nvPr>
            <p:ph type="ftr" sz="quarter" idx="11"/>
          </p:nvPr>
        </p:nvSpPr>
        <p:spPr/>
        <p:txBody>
          <a:bodyPr/>
          <a:lstStyle/>
          <a:p>
            <a:pPr>
              <a:defRPr/>
            </a:pPr>
            <a:r>
              <a:rPr lang="en-US" dirty="0" smtClean="0"/>
              <a:t>www.ellynlaw.com</a:t>
            </a:r>
            <a:endParaRPr lang="en-US" sz="1200" dirty="0"/>
          </a:p>
        </p:txBody>
      </p:sp>
      <p:sp>
        <p:nvSpPr>
          <p:cNvPr id="5" name="Slide Number Placeholder 4"/>
          <p:cNvSpPr>
            <a:spLocks noGrp="1"/>
          </p:cNvSpPr>
          <p:nvPr>
            <p:ph type="sldNum" sz="quarter" idx="12"/>
          </p:nvPr>
        </p:nvSpPr>
        <p:spPr/>
        <p:txBody>
          <a:bodyPr/>
          <a:lstStyle/>
          <a:p>
            <a:pPr>
              <a:defRPr/>
            </a:pPr>
            <a:fld id="{DCC8D835-5AC6-45C2-BD07-5056326CA9CC}" type="slidenum">
              <a:rPr lang="en-US" smtClean="0"/>
              <a:pPr>
                <a:defRPr/>
              </a:pPr>
              <a:t>13</a:t>
            </a:fld>
            <a:endParaRPr lang="en-US" dirty="0"/>
          </a:p>
        </p:txBody>
      </p:sp>
    </p:spTree>
    <p:extLst>
      <p:ext uri="{BB962C8B-B14F-4D97-AF65-F5344CB8AC3E}">
        <p14:creationId xmlns:p14="http://schemas.microsoft.com/office/powerpoint/2010/main" val="34081696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836712"/>
            <a:ext cx="7086600" cy="864096"/>
          </a:xfrm>
        </p:spPr>
        <p:txBody>
          <a:bodyPr>
            <a:normAutofit fontScale="90000"/>
          </a:bodyPr>
          <a:lstStyle/>
          <a:p>
            <a:pPr algn="ctr"/>
            <a:r>
              <a:rPr lang="en-CA" sz="3200" b="1" i="1" dirty="0" smtClean="0">
                <a:solidFill>
                  <a:srgbClr val="C00000"/>
                </a:solidFill>
                <a:latin typeface="Arial" charset="0"/>
                <a:cs typeface="Arial" charset="0"/>
              </a:rPr>
              <a:t>Intangible </a:t>
            </a:r>
            <a:r>
              <a:rPr lang="en-CA" sz="3200" b="1" i="1" dirty="0">
                <a:solidFill>
                  <a:srgbClr val="C00000"/>
                </a:solidFill>
                <a:latin typeface="Arial" charset="0"/>
                <a:cs typeface="Arial" charset="0"/>
              </a:rPr>
              <a:t>factors affecting </a:t>
            </a:r>
            <a:r>
              <a:rPr lang="en-CA" sz="3200" b="1" i="1" dirty="0" smtClean="0">
                <a:solidFill>
                  <a:srgbClr val="C00000"/>
                </a:solidFill>
                <a:latin typeface="Arial" charset="0"/>
                <a:cs typeface="Arial" charset="0"/>
              </a:rPr>
              <a:t/>
            </a:r>
            <a:br>
              <a:rPr lang="en-CA" sz="3200" b="1" i="1" dirty="0" smtClean="0">
                <a:solidFill>
                  <a:srgbClr val="C00000"/>
                </a:solidFill>
                <a:latin typeface="Arial" charset="0"/>
                <a:cs typeface="Arial" charset="0"/>
              </a:rPr>
            </a:br>
            <a:r>
              <a:rPr lang="en-CA" sz="3200" b="1" i="1" dirty="0" smtClean="0">
                <a:solidFill>
                  <a:srgbClr val="C00000"/>
                </a:solidFill>
                <a:latin typeface="Arial" charset="0"/>
                <a:cs typeface="Arial" charset="0"/>
              </a:rPr>
              <a:t>selection </a:t>
            </a:r>
            <a:r>
              <a:rPr lang="en-CA" sz="3200" b="1" i="1" dirty="0">
                <a:solidFill>
                  <a:srgbClr val="C00000"/>
                </a:solidFill>
                <a:latin typeface="Arial" charset="0"/>
                <a:cs typeface="Arial" charset="0"/>
              </a:rPr>
              <a:t>of </a:t>
            </a:r>
            <a:r>
              <a:rPr lang="en-CA" sz="3200" b="1" i="1" dirty="0" smtClean="0">
                <a:solidFill>
                  <a:srgbClr val="C00000"/>
                </a:solidFill>
                <a:latin typeface="Arial" charset="0"/>
                <a:cs typeface="Arial" charset="0"/>
              </a:rPr>
              <a:t>an arbitrator #2</a:t>
            </a:r>
            <a:endParaRPr lang="en-CA" dirty="0"/>
          </a:p>
        </p:txBody>
      </p:sp>
      <p:sp>
        <p:nvSpPr>
          <p:cNvPr id="3" name="Content Placeholder 2"/>
          <p:cNvSpPr>
            <a:spLocks noGrp="1"/>
          </p:cNvSpPr>
          <p:nvPr>
            <p:ph idx="1"/>
          </p:nvPr>
        </p:nvSpPr>
        <p:spPr>
          <a:xfrm>
            <a:off x="827584" y="1988840"/>
            <a:ext cx="7344816" cy="4104456"/>
          </a:xfrm>
        </p:spPr>
        <p:txBody>
          <a:bodyPr>
            <a:normAutofit fontScale="92500"/>
          </a:bodyPr>
          <a:lstStyle/>
          <a:p>
            <a:pPr marL="285750">
              <a:spcBef>
                <a:spcPts val="430"/>
              </a:spcBef>
              <a:spcAft>
                <a:spcPts val="600"/>
              </a:spcAft>
            </a:pPr>
            <a:r>
              <a:rPr lang="en-CA" sz="2000" dirty="0" smtClean="0">
                <a:latin typeface="Trebuchet MS" pitchFamily="34" charset="0"/>
              </a:rPr>
              <a:t>Search CanLII for cases. You may find a case where the arbitrator was challenged</a:t>
            </a:r>
          </a:p>
          <a:p>
            <a:pPr marL="285750">
              <a:spcBef>
                <a:spcPts val="430"/>
              </a:spcBef>
              <a:spcAft>
                <a:spcPts val="600"/>
              </a:spcAft>
            </a:pPr>
            <a:r>
              <a:rPr lang="en-CA" sz="2000" dirty="0" smtClean="0">
                <a:latin typeface="Trebuchet MS" pitchFamily="34" charset="0"/>
              </a:rPr>
              <a:t>Review arbitrator’s c.v. carefully</a:t>
            </a:r>
          </a:p>
          <a:p>
            <a:pPr marL="285750">
              <a:spcBef>
                <a:spcPts val="430"/>
              </a:spcBef>
              <a:spcAft>
                <a:spcPts val="600"/>
              </a:spcAft>
            </a:pPr>
            <a:r>
              <a:rPr lang="en-CA" sz="2000" dirty="0" smtClean="0">
                <a:latin typeface="Trebuchet MS" pitchFamily="34" charset="0"/>
              </a:rPr>
              <a:t>Check clients of the arbitrator’s firm</a:t>
            </a:r>
          </a:p>
          <a:p>
            <a:pPr marL="285750">
              <a:spcBef>
                <a:spcPts val="430"/>
              </a:spcBef>
              <a:spcAft>
                <a:spcPts val="600"/>
              </a:spcAft>
            </a:pPr>
            <a:r>
              <a:rPr lang="en-CA" sz="2000" dirty="0" smtClean="0">
                <a:latin typeface="Trebuchet MS" pitchFamily="34" charset="0"/>
              </a:rPr>
              <a:t>Directorships and former directorships</a:t>
            </a:r>
          </a:p>
          <a:p>
            <a:pPr marL="285750">
              <a:spcBef>
                <a:spcPts val="430"/>
              </a:spcBef>
              <a:spcAft>
                <a:spcPts val="600"/>
              </a:spcAft>
            </a:pPr>
            <a:r>
              <a:rPr lang="en-CA" sz="2000" dirty="0" smtClean="0">
                <a:latin typeface="Trebuchet MS" pitchFamily="34" charset="0"/>
              </a:rPr>
              <a:t>Cases in which arbitrator acted as counsel</a:t>
            </a:r>
          </a:p>
          <a:p>
            <a:pPr marL="285750">
              <a:spcBef>
                <a:spcPts val="430"/>
              </a:spcBef>
              <a:spcAft>
                <a:spcPts val="600"/>
              </a:spcAft>
            </a:pPr>
            <a:r>
              <a:rPr lang="en-CA" sz="2000" dirty="0" smtClean="0">
                <a:latin typeface="Trebuchet MS" pitchFamily="34" charset="0"/>
              </a:rPr>
              <a:t>Cases which arbitrator heard as a judge</a:t>
            </a:r>
          </a:p>
          <a:p>
            <a:pPr marL="285750">
              <a:spcBef>
                <a:spcPts val="430"/>
              </a:spcBef>
              <a:spcAft>
                <a:spcPts val="600"/>
              </a:spcAft>
            </a:pPr>
            <a:r>
              <a:rPr lang="en-CA" sz="2000" dirty="0" smtClean="0">
                <a:latin typeface="Trebuchet MS" pitchFamily="34" charset="0"/>
              </a:rPr>
              <a:t>Appeals from the arbitrator’s awards (if they can be located)</a:t>
            </a:r>
          </a:p>
          <a:p>
            <a:pPr marL="285750">
              <a:spcBef>
                <a:spcPts val="430"/>
              </a:spcBef>
              <a:spcAft>
                <a:spcPts val="600"/>
              </a:spcAft>
            </a:pPr>
            <a:r>
              <a:rPr lang="en-CA" sz="2000" dirty="0" smtClean="0">
                <a:latin typeface="Trebuchet MS" pitchFamily="34" charset="0"/>
              </a:rPr>
              <a:t>Unspoken “bias” in favour of a particular group, e.g. union-management, employers and employees, “David and Goliath”</a:t>
            </a:r>
          </a:p>
          <a:p>
            <a:pPr marL="285750"/>
            <a:endParaRPr lang="en-CA" sz="2000" dirty="0" smtClean="0">
              <a:latin typeface="Trebuchet MS" pitchFamily="34" charset="0"/>
            </a:endParaRPr>
          </a:p>
          <a:p>
            <a:pPr marL="685800" lvl="1"/>
            <a:endParaRPr lang="en-CA" sz="1400" dirty="0" smtClean="0">
              <a:latin typeface="Trebuchet MS" pitchFamily="34" charset="0"/>
            </a:endParaRPr>
          </a:p>
        </p:txBody>
      </p:sp>
      <p:sp>
        <p:nvSpPr>
          <p:cNvPr id="4" name="Footer Placeholder 3"/>
          <p:cNvSpPr>
            <a:spLocks noGrp="1"/>
          </p:cNvSpPr>
          <p:nvPr>
            <p:ph type="ftr" sz="quarter" idx="11"/>
          </p:nvPr>
        </p:nvSpPr>
        <p:spPr/>
        <p:txBody>
          <a:bodyPr/>
          <a:lstStyle/>
          <a:p>
            <a:pPr>
              <a:defRPr/>
            </a:pPr>
            <a:r>
              <a:rPr lang="en-US" dirty="0" smtClean="0"/>
              <a:t>www.ellynlaw.com</a:t>
            </a:r>
            <a:endParaRPr lang="en-US" sz="1200" dirty="0"/>
          </a:p>
        </p:txBody>
      </p:sp>
      <p:sp>
        <p:nvSpPr>
          <p:cNvPr id="5" name="Slide Number Placeholder 4"/>
          <p:cNvSpPr>
            <a:spLocks noGrp="1"/>
          </p:cNvSpPr>
          <p:nvPr>
            <p:ph type="sldNum" sz="quarter" idx="12"/>
          </p:nvPr>
        </p:nvSpPr>
        <p:spPr/>
        <p:txBody>
          <a:bodyPr/>
          <a:lstStyle/>
          <a:p>
            <a:pPr>
              <a:defRPr/>
            </a:pPr>
            <a:fld id="{DCC8D835-5AC6-45C2-BD07-5056326CA9CC}" type="slidenum">
              <a:rPr lang="en-US" smtClean="0"/>
              <a:pPr>
                <a:defRPr/>
              </a:pPr>
              <a:t>14</a:t>
            </a:fld>
            <a:endParaRPr lang="en-US" dirty="0"/>
          </a:p>
        </p:txBody>
      </p:sp>
    </p:spTree>
    <p:extLst>
      <p:ext uri="{BB962C8B-B14F-4D97-AF65-F5344CB8AC3E}">
        <p14:creationId xmlns:p14="http://schemas.microsoft.com/office/powerpoint/2010/main" val="8387963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836712"/>
            <a:ext cx="7086600" cy="731838"/>
          </a:xfrm>
        </p:spPr>
        <p:txBody>
          <a:bodyPr/>
          <a:lstStyle/>
          <a:p>
            <a:pPr algn="ctr"/>
            <a:r>
              <a:rPr lang="en-CA" sz="2900" b="1" i="1" dirty="0" smtClean="0">
                <a:solidFill>
                  <a:srgbClr val="C00000"/>
                </a:solidFill>
                <a:latin typeface="Arial" charset="0"/>
                <a:cs typeface="Arial" charset="0"/>
              </a:rPr>
              <a:t>Rules affecting the arbitration</a:t>
            </a:r>
            <a:endParaRPr lang="en-CA" sz="2900" dirty="0"/>
          </a:p>
        </p:txBody>
      </p:sp>
      <p:sp>
        <p:nvSpPr>
          <p:cNvPr id="3" name="Content Placeholder 2"/>
          <p:cNvSpPr>
            <a:spLocks noGrp="1"/>
          </p:cNvSpPr>
          <p:nvPr>
            <p:ph idx="1"/>
          </p:nvPr>
        </p:nvSpPr>
        <p:spPr>
          <a:xfrm>
            <a:off x="611560" y="1772816"/>
            <a:ext cx="7416824" cy="4536504"/>
          </a:xfrm>
        </p:spPr>
        <p:txBody>
          <a:bodyPr>
            <a:normAutofit/>
          </a:bodyPr>
          <a:lstStyle/>
          <a:p>
            <a:pPr marL="285750">
              <a:spcAft>
                <a:spcPts val="600"/>
              </a:spcAft>
            </a:pPr>
            <a:r>
              <a:rPr lang="en-CA" sz="1800" dirty="0" smtClean="0">
                <a:latin typeface="Trebuchet MS" pitchFamily="34" charset="0"/>
              </a:rPr>
              <a:t>Counsel new to arbitration assume that the rules of the arbitration are the same as </a:t>
            </a:r>
            <a:r>
              <a:rPr lang="en-CA" sz="1800" i="1" dirty="0" smtClean="0">
                <a:latin typeface="Trebuchet MS" pitchFamily="34" charset="0"/>
              </a:rPr>
              <a:t>Rules of Civil Procedure</a:t>
            </a:r>
            <a:r>
              <a:rPr lang="en-CA" sz="1800" dirty="0" smtClean="0">
                <a:latin typeface="Trebuchet MS" pitchFamily="34" charset="0"/>
              </a:rPr>
              <a:t>.  Not necessarily so. </a:t>
            </a:r>
          </a:p>
          <a:p>
            <a:pPr marL="285750">
              <a:spcAft>
                <a:spcPts val="600"/>
              </a:spcAft>
            </a:pPr>
            <a:r>
              <a:rPr lang="en-CA" sz="1800" dirty="0" smtClean="0">
                <a:latin typeface="Trebuchet MS" pitchFamily="34" charset="0"/>
              </a:rPr>
              <a:t>First check what the arbitration agreement says about the applicable rules. </a:t>
            </a:r>
          </a:p>
          <a:p>
            <a:pPr marL="285750">
              <a:spcAft>
                <a:spcPts val="600"/>
              </a:spcAft>
            </a:pPr>
            <a:r>
              <a:rPr lang="en-CA" sz="1800" dirty="0" smtClean="0">
                <a:latin typeface="Trebuchet MS" pitchFamily="34" charset="0"/>
              </a:rPr>
              <a:t>If the agreement does not specify the rules, the appointing body (if there is one) usually has arbitration rules: ADR Chambers, ADRIO, ICC, LCIA. </a:t>
            </a:r>
          </a:p>
          <a:p>
            <a:pPr marL="285750">
              <a:spcAft>
                <a:spcPts val="600"/>
              </a:spcAft>
            </a:pPr>
            <a:r>
              <a:rPr lang="en-CA" sz="1800" dirty="0" smtClean="0">
                <a:latin typeface="Trebuchet MS" pitchFamily="34" charset="0"/>
              </a:rPr>
              <a:t>UNCITRAL Arbitration Rules often used in international arbitrations.</a:t>
            </a:r>
          </a:p>
          <a:p>
            <a:pPr marL="285750">
              <a:spcAft>
                <a:spcPts val="600"/>
              </a:spcAft>
            </a:pPr>
            <a:r>
              <a:rPr lang="en-CA" sz="1800" dirty="0" smtClean="0">
                <a:latin typeface="Trebuchet MS" pitchFamily="34" charset="0"/>
              </a:rPr>
              <a:t>For domestic arbitrations, check the </a:t>
            </a:r>
            <a:r>
              <a:rPr lang="en-CA" sz="1800" i="1" dirty="0" smtClean="0">
                <a:latin typeface="Trebuchet MS" pitchFamily="34" charset="0"/>
              </a:rPr>
              <a:t>Arbitration Act</a:t>
            </a:r>
            <a:r>
              <a:rPr lang="en-CA" sz="1800" dirty="0" smtClean="0">
                <a:latin typeface="Trebuchet MS" pitchFamily="34" charset="0"/>
              </a:rPr>
              <a:t>, especially ss. 19-30. It has provisions as to what can and cannot be done, except by agreement, e.g. no summary judgment in arbitration if a party requests a hearing: s. 26(1). </a:t>
            </a:r>
          </a:p>
        </p:txBody>
      </p:sp>
      <p:sp>
        <p:nvSpPr>
          <p:cNvPr id="4" name="Footer Placeholder 3"/>
          <p:cNvSpPr>
            <a:spLocks noGrp="1"/>
          </p:cNvSpPr>
          <p:nvPr>
            <p:ph type="ftr" sz="quarter" idx="11"/>
          </p:nvPr>
        </p:nvSpPr>
        <p:spPr/>
        <p:txBody>
          <a:bodyPr/>
          <a:lstStyle/>
          <a:p>
            <a:pPr>
              <a:defRPr/>
            </a:pPr>
            <a:r>
              <a:rPr lang="en-US" dirty="0" smtClean="0"/>
              <a:t>www.ellynlaw.com</a:t>
            </a:r>
            <a:endParaRPr lang="en-US" sz="1200" dirty="0"/>
          </a:p>
        </p:txBody>
      </p:sp>
      <p:sp>
        <p:nvSpPr>
          <p:cNvPr id="5" name="Slide Number Placeholder 4"/>
          <p:cNvSpPr>
            <a:spLocks noGrp="1"/>
          </p:cNvSpPr>
          <p:nvPr>
            <p:ph type="sldNum" sz="quarter" idx="12"/>
          </p:nvPr>
        </p:nvSpPr>
        <p:spPr/>
        <p:txBody>
          <a:bodyPr/>
          <a:lstStyle/>
          <a:p>
            <a:pPr>
              <a:defRPr/>
            </a:pPr>
            <a:fld id="{DCC8D835-5AC6-45C2-BD07-5056326CA9CC}" type="slidenum">
              <a:rPr lang="en-US" smtClean="0"/>
              <a:pPr>
                <a:defRPr/>
              </a:pPr>
              <a:t>15</a:t>
            </a:fld>
            <a:endParaRPr lang="en-US" dirty="0"/>
          </a:p>
        </p:txBody>
      </p:sp>
    </p:spTree>
    <p:extLst>
      <p:ext uri="{BB962C8B-B14F-4D97-AF65-F5344CB8AC3E}">
        <p14:creationId xmlns:p14="http://schemas.microsoft.com/office/powerpoint/2010/main" val="241406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692696"/>
            <a:ext cx="7086600" cy="731838"/>
          </a:xfrm>
        </p:spPr>
        <p:txBody>
          <a:bodyPr/>
          <a:lstStyle/>
          <a:p>
            <a:pPr algn="ctr"/>
            <a:r>
              <a:rPr lang="en-CA" sz="3200" b="1" i="1" dirty="0" smtClean="0">
                <a:solidFill>
                  <a:srgbClr val="C00000"/>
                </a:solidFill>
                <a:latin typeface="Arial" charset="0"/>
                <a:cs typeface="Arial" charset="0"/>
              </a:rPr>
              <a:t>Rules affecting the arbitration #2</a:t>
            </a:r>
            <a:endParaRPr lang="en-CA" dirty="0"/>
          </a:p>
        </p:txBody>
      </p:sp>
      <p:sp>
        <p:nvSpPr>
          <p:cNvPr id="3" name="Content Placeholder 2"/>
          <p:cNvSpPr>
            <a:spLocks noGrp="1"/>
          </p:cNvSpPr>
          <p:nvPr>
            <p:ph idx="1"/>
          </p:nvPr>
        </p:nvSpPr>
        <p:spPr>
          <a:xfrm>
            <a:off x="755576" y="1556792"/>
            <a:ext cx="7344816" cy="4536504"/>
          </a:xfrm>
        </p:spPr>
        <p:txBody>
          <a:bodyPr>
            <a:normAutofit fontScale="77500" lnSpcReduction="20000"/>
          </a:bodyPr>
          <a:lstStyle/>
          <a:p>
            <a:pPr marL="285750">
              <a:spcBef>
                <a:spcPts val="432"/>
              </a:spcBef>
              <a:spcAft>
                <a:spcPts val="600"/>
              </a:spcAft>
            </a:pPr>
            <a:r>
              <a:rPr lang="en-CA" sz="2900" dirty="0" smtClean="0">
                <a:latin typeface="Trebuchet MS" pitchFamily="34" charset="0"/>
              </a:rPr>
              <a:t>Counsel can agree to modify the rules in an arbitration agreement, including:</a:t>
            </a:r>
          </a:p>
          <a:p>
            <a:pPr marL="685800" lvl="1">
              <a:spcBef>
                <a:spcPts val="432"/>
              </a:spcBef>
              <a:spcAft>
                <a:spcPts val="600"/>
              </a:spcAft>
            </a:pPr>
            <a:r>
              <a:rPr lang="en-CA" sz="2300" dirty="0" smtClean="0">
                <a:latin typeface="Trebuchet MS" pitchFamily="34" charset="0"/>
              </a:rPr>
              <a:t>Scope of Arbitrator’s jurisdiction </a:t>
            </a:r>
          </a:p>
          <a:p>
            <a:pPr marL="685800" lvl="1">
              <a:spcBef>
                <a:spcPts val="432"/>
              </a:spcBef>
              <a:spcAft>
                <a:spcPts val="600"/>
              </a:spcAft>
            </a:pPr>
            <a:r>
              <a:rPr lang="en-CA" sz="2300" dirty="0" smtClean="0">
                <a:latin typeface="Trebuchet MS" pitchFamily="34" charset="0"/>
              </a:rPr>
              <a:t>Pleadings</a:t>
            </a:r>
          </a:p>
          <a:p>
            <a:pPr marL="685800" lvl="1">
              <a:spcBef>
                <a:spcPts val="432"/>
              </a:spcBef>
              <a:spcAft>
                <a:spcPts val="600"/>
              </a:spcAft>
            </a:pPr>
            <a:r>
              <a:rPr lang="en-CA" sz="2300" dirty="0" smtClean="0">
                <a:latin typeface="Trebuchet MS" pitchFamily="34" charset="0"/>
              </a:rPr>
              <a:t>Motions </a:t>
            </a:r>
          </a:p>
          <a:p>
            <a:pPr marL="685800" lvl="1">
              <a:spcBef>
                <a:spcPts val="432"/>
              </a:spcBef>
              <a:spcAft>
                <a:spcPts val="600"/>
              </a:spcAft>
            </a:pPr>
            <a:r>
              <a:rPr lang="en-CA" sz="2300" dirty="0" smtClean="0">
                <a:latin typeface="Trebuchet MS" pitchFamily="34" charset="0"/>
              </a:rPr>
              <a:t>Production of Documents</a:t>
            </a:r>
          </a:p>
          <a:p>
            <a:pPr marL="685800" lvl="1">
              <a:spcBef>
                <a:spcPts val="432"/>
              </a:spcBef>
              <a:spcAft>
                <a:spcPts val="600"/>
              </a:spcAft>
            </a:pPr>
            <a:r>
              <a:rPr lang="en-CA" sz="2300" dirty="0" smtClean="0">
                <a:latin typeface="Trebuchet MS" pitchFamily="34" charset="0"/>
              </a:rPr>
              <a:t>Discovery </a:t>
            </a:r>
          </a:p>
          <a:p>
            <a:pPr marL="685800" lvl="1">
              <a:spcBef>
                <a:spcPts val="432"/>
              </a:spcBef>
              <a:spcAft>
                <a:spcPts val="600"/>
              </a:spcAft>
            </a:pPr>
            <a:r>
              <a:rPr lang="en-CA" sz="2300" dirty="0" smtClean="0">
                <a:latin typeface="Trebuchet MS" pitchFamily="34" charset="0"/>
              </a:rPr>
              <a:t>How witnesses will testify</a:t>
            </a:r>
          </a:p>
          <a:p>
            <a:pPr marL="685800" lvl="1">
              <a:spcBef>
                <a:spcPts val="432"/>
              </a:spcBef>
              <a:spcAft>
                <a:spcPts val="600"/>
              </a:spcAft>
            </a:pPr>
            <a:r>
              <a:rPr lang="en-CA" sz="2300" dirty="0" smtClean="0">
                <a:latin typeface="Trebuchet MS" pitchFamily="34" charset="0"/>
              </a:rPr>
              <a:t>How expert evidence will be adduced</a:t>
            </a:r>
          </a:p>
          <a:p>
            <a:pPr marL="685800" lvl="1">
              <a:spcBef>
                <a:spcPts val="432"/>
              </a:spcBef>
              <a:spcAft>
                <a:spcPts val="600"/>
              </a:spcAft>
            </a:pPr>
            <a:r>
              <a:rPr lang="en-CA" sz="2300" dirty="0" smtClean="0">
                <a:latin typeface="Trebuchet MS" pitchFamily="34" charset="0"/>
              </a:rPr>
              <a:t>Bifurcation between liability and quantum</a:t>
            </a:r>
          </a:p>
          <a:p>
            <a:pPr marL="685800" lvl="1">
              <a:spcBef>
                <a:spcPts val="432"/>
              </a:spcBef>
              <a:spcAft>
                <a:spcPts val="600"/>
              </a:spcAft>
            </a:pPr>
            <a:r>
              <a:rPr lang="en-CA" sz="2300" dirty="0" smtClean="0">
                <a:latin typeface="Trebuchet MS" pitchFamily="34" charset="0"/>
              </a:rPr>
              <a:t>Bifurcation of other discrete issues in the case</a:t>
            </a:r>
          </a:p>
          <a:p>
            <a:pPr marL="685800" lvl="1">
              <a:spcBef>
                <a:spcPts val="432"/>
              </a:spcBef>
              <a:spcAft>
                <a:spcPts val="600"/>
              </a:spcAft>
            </a:pPr>
            <a:r>
              <a:rPr lang="en-CA" sz="2300" dirty="0" smtClean="0">
                <a:latin typeface="Trebuchet MS" pitchFamily="34" charset="0"/>
              </a:rPr>
              <a:t>How long arbitrator has to deliver a decision</a:t>
            </a:r>
          </a:p>
          <a:p>
            <a:pPr marL="685800" lvl="1">
              <a:spcBef>
                <a:spcPts val="432"/>
              </a:spcBef>
              <a:spcAft>
                <a:spcPts val="600"/>
              </a:spcAft>
            </a:pPr>
            <a:r>
              <a:rPr lang="en-CA" sz="2300" dirty="0" smtClean="0">
                <a:latin typeface="Trebuchet MS" pitchFamily="34" charset="0"/>
              </a:rPr>
              <a:t>Rights of appeal</a:t>
            </a:r>
          </a:p>
          <a:p>
            <a:pPr marL="685800" lvl="1"/>
            <a:endParaRPr lang="en-CA" sz="1800" dirty="0" smtClean="0">
              <a:latin typeface="Trebuchet MS" pitchFamily="34" charset="0"/>
            </a:endParaRPr>
          </a:p>
          <a:p>
            <a:pPr marL="685800" lvl="1"/>
            <a:endParaRPr lang="en-CA" sz="1800" dirty="0" smtClean="0">
              <a:latin typeface="Trebuchet MS" pitchFamily="34" charset="0"/>
            </a:endParaRPr>
          </a:p>
          <a:p>
            <a:pPr marL="685800" lvl="1"/>
            <a:endParaRPr lang="en-CA" sz="1800" dirty="0" smtClean="0">
              <a:latin typeface="Trebuchet MS" pitchFamily="34" charset="0"/>
            </a:endParaRPr>
          </a:p>
        </p:txBody>
      </p:sp>
      <p:sp>
        <p:nvSpPr>
          <p:cNvPr id="4" name="Footer Placeholder 3"/>
          <p:cNvSpPr>
            <a:spLocks noGrp="1"/>
          </p:cNvSpPr>
          <p:nvPr>
            <p:ph type="ftr" sz="quarter" idx="11"/>
          </p:nvPr>
        </p:nvSpPr>
        <p:spPr/>
        <p:txBody>
          <a:bodyPr/>
          <a:lstStyle/>
          <a:p>
            <a:pPr>
              <a:defRPr/>
            </a:pPr>
            <a:r>
              <a:rPr lang="en-US" dirty="0" smtClean="0"/>
              <a:t>www.ellynlaw.com</a:t>
            </a:r>
            <a:endParaRPr lang="en-US" sz="1200" dirty="0"/>
          </a:p>
        </p:txBody>
      </p:sp>
      <p:sp>
        <p:nvSpPr>
          <p:cNvPr id="5" name="Slide Number Placeholder 4"/>
          <p:cNvSpPr>
            <a:spLocks noGrp="1"/>
          </p:cNvSpPr>
          <p:nvPr>
            <p:ph type="sldNum" sz="quarter" idx="12"/>
          </p:nvPr>
        </p:nvSpPr>
        <p:spPr/>
        <p:txBody>
          <a:bodyPr/>
          <a:lstStyle/>
          <a:p>
            <a:pPr>
              <a:defRPr/>
            </a:pPr>
            <a:fld id="{DCC8D835-5AC6-45C2-BD07-5056326CA9CC}" type="slidenum">
              <a:rPr lang="en-US" smtClean="0"/>
              <a:pPr>
                <a:defRPr/>
              </a:pPr>
              <a:t>16</a:t>
            </a:fld>
            <a:endParaRPr lang="en-US" dirty="0"/>
          </a:p>
        </p:txBody>
      </p:sp>
    </p:spTree>
    <p:extLst>
      <p:ext uri="{BB962C8B-B14F-4D97-AF65-F5344CB8AC3E}">
        <p14:creationId xmlns:p14="http://schemas.microsoft.com/office/powerpoint/2010/main" val="17789837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764704"/>
            <a:ext cx="7086600" cy="731838"/>
          </a:xfrm>
        </p:spPr>
        <p:txBody>
          <a:bodyPr/>
          <a:lstStyle/>
          <a:p>
            <a:pPr algn="ctr"/>
            <a:r>
              <a:rPr lang="en-CA" sz="3200" b="1" i="1" dirty="0" smtClean="0">
                <a:solidFill>
                  <a:srgbClr val="C00000"/>
                </a:solidFill>
                <a:latin typeface="Arial" charset="0"/>
                <a:cs typeface="Arial" charset="0"/>
              </a:rPr>
              <a:t>Rules affecting the arbitration #3</a:t>
            </a:r>
            <a:endParaRPr lang="en-CA" dirty="0"/>
          </a:p>
        </p:txBody>
      </p:sp>
      <p:sp>
        <p:nvSpPr>
          <p:cNvPr id="3" name="Content Placeholder 2"/>
          <p:cNvSpPr>
            <a:spLocks noGrp="1"/>
          </p:cNvSpPr>
          <p:nvPr>
            <p:ph idx="1"/>
          </p:nvPr>
        </p:nvSpPr>
        <p:spPr>
          <a:xfrm>
            <a:off x="899592" y="1700808"/>
            <a:ext cx="7128792" cy="4248472"/>
          </a:xfrm>
        </p:spPr>
        <p:txBody>
          <a:bodyPr/>
          <a:lstStyle/>
          <a:p>
            <a:pPr marL="285750">
              <a:spcBef>
                <a:spcPts val="430"/>
              </a:spcBef>
              <a:spcAft>
                <a:spcPts val="600"/>
              </a:spcAft>
            </a:pPr>
            <a:r>
              <a:rPr lang="en-CA" sz="2000" dirty="0" smtClean="0">
                <a:latin typeface="Trebuchet MS" pitchFamily="34" charset="0"/>
              </a:rPr>
              <a:t>In international commercial arbitrations, see if arbitration agreement designates ICC, LCIA, ICSID, AAA/ICDR, NAFTA, UNCITRAL or others. </a:t>
            </a:r>
          </a:p>
          <a:p>
            <a:pPr marL="285750">
              <a:spcBef>
                <a:spcPts val="430"/>
              </a:spcBef>
              <a:spcAft>
                <a:spcPts val="600"/>
              </a:spcAft>
            </a:pPr>
            <a:r>
              <a:rPr lang="en-CA" sz="2000" i="1" dirty="0" smtClean="0">
                <a:latin typeface="Trebuchet MS" pitchFamily="34" charset="0"/>
              </a:rPr>
              <a:t>International Commercial Arbitration Act</a:t>
            </a:r>
            <a:r>
              <a:rPr lang="en-CA" sz="2000" dirty="0">
                <a:latin typeface="Trebuchet MS" pitchFamily="34" charset="0"/>
              </a:rPr>
              <a:t> (</a:t>
            </a:r>
            <a:r>
              <a:rPr lang="en-CA" sz="2000" dirty="0" smtClean="0">
                <a:latin typeface="Trebuchet MS" pitchFamily="34" charset="0"/>
              </a:rPr>
              <a:t>ICAA) applies where one of the parties (individual or corporate) is not resident in Canada when the arbitration agreement was made. </a:t>
            </a:r>
          </a:p>
          <a:p>
            <a:pPr marL="285750">
              <a:spcBef>
                <a:spcPts val="430"/>
              </a:spcBef>
              <a:spcAft>
                <a:spcPts val="600"/>
              </a:spcAft>
            </a:pPr>
            <a:r>
              <a:rPr lang="en-CA" sz="2000" dirty="0" smtClean="0">
                <a:latin typeface="Trebuchet MS" pitchFamily="34" charset="0"/>
              </a:rPr>
              <a:t>ICAA incorporates the UNCITRAL Model Law with some modifications. </a:t>
            </a:r>
          </a:p>
          <a:p>
            <a:pPr marL="285750">
              <a:spcBef>
                <a:spcPts val="430"/>
              </a:spcBef>
              <a:spcAft>
                <a:spcPts val="600"/>
              </a:spcAft>
            </a:pPr>
            <a:r>
              <a:rPr lang="en-CA" sz="2000" dirty="0" smtClean="0">
                <a:latin typeface="Trebuchet MS" pitchFamily="34" charset="0"/>
              </a:rPr>
              <a:t>Under ICAA s. 6, arbitrator can decide what rules to apply if the parties do not select the applicable rules. </a:t>
            </a:r>
          </a:p>
          <a:p>
            <a:pPr marL="685800" lvl="1">
              <a:spcBef>
                <a:spcPts val="430"/>
              </a:spcBef>
              <a:spcAft>
                <a:spcPts val="600"/>
              </a:spcAft>
            </a:pPr>
            <a:endParaRPr lang="en-CA" sz="1800" dirty="0" smtClean="0">
              <a:latin typeface="Trebuchet MS" pitchFamily="34" charset="0"/>
            </a:endParaRPr>
          </a:p>
          <a:p>
            <a:pPr marL="685800" lvl="1">
              <a:spcBef>
                <a:spcPts val="430"/>
              </a:spcBef>
              <a:spcAft>
                <a:spcPts val="600"/>
              </a:spcAft>
            </a:pPr>
            <a:endParaRPr lang="en-CA" sz="1800" dirty="0" smtClean="0">
              <a:latin typeface="Trebuchet MS" pitchFamily="34" charset="0"/>
            </a:endParaRPr>
          </a:p>
        </p:txBody>
      </p:sp>
      <p:sp>
        <p:nvSpPr>
          <p:cNvPr id="4" name="Footer Placeholder 3"/>
          <p:cNvSpPr>
            <a:spLocks noGrp="1"/>
          </p:cNvSpPr>
          <p:nvPr>
            <p:ph type="ftr" sz="quarter" idx="11"/>
          </p:nvPr>
        </p:nvSpPr>
        <p:spPr/>
        <p:txBody>
          <a:bodyPr/>
          <a:lstStyle/>
          <a:p>
            <a:pPr>
              <a:defRPr/>
            </a:pPr>
            <a:r>
              <a:rPr lang="en-US" dirty="0" smtClean="0"/>
              <a:t>www.ellynlaw.com</a:t>
            </a:r>
            <a:endParaRPr lang="en-US" sz="1200" dirty="0"/>
          </a:p>
        </p:txBody>
      </p:sp>
      <p:sp>
        <p:nvSpPr>
          <p:cNvPr id="5" name="Slide Number Placeholder 4"/>
          <p:cNvSpPr>
            <a:spLocks noGrp="1"/>
          </p:cNvSpPr>
          <p:nvPr>
            <p:ph type="sldNum" sz="quarter" idx="12"/>
          </p:nvPr>
        </p:nvSpPr>
        <p:spPr/>
        <p:txBody>
          <a:bodyPr/>
          <a:lstStyle/>
          <a:p>
            <a:pPr>
              <a:defRPr/>
            </a:pPr>
            <a:fld id="{DCC8D835-5AC6-45C2-BD07-5056326CA9CC}" type="slidenum">
              <a:rPr lang="en-US" smtClean="0"/>
              <a:pPr>
                <a:defRPr/>
              </a:pPr>
              <a:t>17</a:t>
            </a:fld>
            <a:endParaRPr lang="en-US" dirty="0"/>
          </a:p>
        </p:txBody>
      </p:sp>
    </p:spTree>
    <p:extLst>
      <p:ext uri="{BB962C8B-B14F-4D97-AF65-F5344CB8AC3E}">
        <p14:creationId xmlns:p14="http://schemas.microsoft.com/office/powerpoint/2010/main" val="41626880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764704"/>
            <a:ext cx="7086600" cy="720080"/>
          </a:xfrm>
        </p:spPr>
        <p:txBody>
          <a:bodyPr/>
          <a:lstStyle/>
          <a:p>
            <a:pPr algn="ctr"/>
            <a:r>
              <a:rPr lang="en-US" sz="3200" b="1" i="1" dirty="0" smtClean="0">
                <a:solidFill>
                  <a:srgbClr val="C00000"/>
                </a:solidFill>
                <a:latin typeface="Arial" charset="0"/>
                <a:cs typeface="Arial" charset="0"/>
              </a:rPr>
              <a:t/>
            </a:r>
            <a:br>
              <a:rPr lang="en-US" sz="3200" b="1" i="1" dirty="0" smtClean="0">
                <a:solidFill>
                  <a:srgbClr val="C00000"/>
                </a:solidFill>
                <a:latin typeface="Arial" charset="0"/>
                <a:cs typeface="Arial" charset="0"/>
              </a:rPr>
            </a:br>
            <a:r>
              <a:rPr lang="en-US" sz="2900" b="1" i="1" dirty="0">
                <a:solidFill>
                  <a:srgbClr val="C00000"/>
                </a:solidFill>
                <a:latin typeface="Arial" charset="0"/>
                <a:cs typeface="Arial" charset="0"/>
              </a:rPr>
              <a:t>Pleadings and </a:t>
            </a:r>
            <a:r>
              <a:rPr lang="en-US" sz="2900" b="1" i="1" dirty="0" smtClean="0">
                <a:solidFill>
                  <a:srgbClr val="C00000"/>
                </a:solidFill>
                <a:latin typeface="Arial" charset="0"/>
                <a:cs typeface="Arial" charset="0"/>
              </a:rPr>
              <a:t>written advocacy</a:t>
            </a:r>
            <a:r>
              <a:rPr lang="en-US" sz="3200" b="1" i="1" dirty="0">
                <a:solidFill>
                  <a:srgbClr val="C00000"/>
                </a:solidFill>
                <a:latin typeface="Arial" charset="0"/>
                <a:cs typeface="Arial" charset="0"/>
              </a:rPr>
              <a:t/>
            </a:r>
            <a:br>
              <a:rPr lang="en-US" sz="3200" b="1" i="1" dirty="0">
                <a:solidFill>
                  <a:srgbClr val="C00000"/>
                </a:solidFill>
                <a:latin typeface="Arial" charset="0"/>
                <a:cs typeface="Arial" charset="0"/>
              </a:rPr>
            </a:br>
            <a:endParaRPr lang="en-CA" sz="3200" dirty="0"/>
          </a:p>
        </p:txBody>
      </p:sp>
      <p:sp>
        <p:nvSpPr>
          <p:cNvPr id="3" name="Content Placeholder 2"/>
          <p:cNvSpPr>
            <a:spLocks noGrp="1"/>
          </p:cNvSpPr>
          <p:nvPr>
            <p:ph idx="1"/>
          </p:nvPr>
        </p:nvSpPr>
        <p:spPr>
          <a:xfrm>
            <a:off x="1043608" y="1628800"/>
            <a:ext cx="6768752" cy="4464496"/>
          </a:xfrm>
        </p:spPr>
        <p:txBody>
          <a:bodyPr>
            <a:normAutofit lnSpcReduction="10000"/>
          </a:bodyPr>
          <a:lstStyle/>
          <a:p>
            <a:pPr>
              <a:spcAft>
                <a:spcPts val="600"/>
              </a:spcAft>
            </a:pPr>
            <a:r>
              <a:rPr lang="en-CA" sz="1800" dirty="0" smtClean="0">
                <a:latin typeface="Trebuchet MS" pitchFamily="34" charset="0"/>
              </a:rPr>
              <a:t>Is a Notice of Mediation required before commencing the arbitration? </a:t>
            </a:r>
          </a:p>
          <a:p>
            <a:pPr>
              <a:spcAft>
                <a:spcPts val="600"/>
              </a:spcAft>
            </a:pPr>
            <a:r>
              <a:rPr lang="en-CA" sz="1800" dirty="0" smtClean="0">
                <a:latin typeface="Trebuchet MS" pitchFamily="34" charset="0"/>
              </a:rPr>
              <a:t>What to put in the Notice to Arbitrate?</a:t>
            </a:r>
          </a:p>
          <a:p>
            <a:pPr>
              <a:spcAft>
                <a:spcPts val="600"/>
              </a:spcAft>
            </a:pPr>
            <a:r>
              <a:rPr lang="en-CA" sz="1800" dirty="0" smtClean="0">
                <a:latin typeface="Trebuchet MS" pitchFamily="34" charset="0"/>
              </a:rPr>
              <a:t>Claim should be according to format specified by the institution governing the arbitration. </a:t>
            </a:r>
          </a:p>
          <a:p>
            <a:pPr>
              <a:spcAft>
                <a:spcPts val="600"/>
              </a:spcAft>
            </a:pPr>
            <a:r>
              <a:rPr lang="en-CA" sz="1800" dirty="0" smtClean="0">
                <a:latin typeface="Trebuchet MS" pitchFamily="34" charset="0"/>
              </a:rPr>
              <a:t>Look for arbitration precedents – if it looks like a Statement of Claim in a court case, it will highlight your arbitration inexperience.</a:t>
            </a:r>
          </a:p>
          <a:p>
            <a:pPr>
              <a:spcAft>
                <a:spcPts val="600"/>
              </a:spcAft>
            </a:pPr>
            <a:r>
              <a:rPr lang="en-CA" sz="1800" dirty="0" smtClean="0">
                <a:latin typeface="Trebuchet MS" pitchFamily="34" charset="0"/>
              </a:rPr>
              <a:t>Format and content of Claim must be according to the rules applicable to the arbitration.</a:t>
            </a:r>
          </a:p>
          <a:p>
            <a:pPr>
              <a:spcAft>
                <a:spcPts val="600"/>
              </a:spcAft>
            </a:pPr>
            <a:r>
              <a:rPr lang="en-CA" sz="1800" dirty="0" smtClean="0">
                <a:latin typeface="Trebuchet MS" pitchFamily="34" charset="0"/>
              </a:rPr>
              <a:t>If governing law is not Ontario, identify and plead the applicable foreign law.</a:t>
            </a:r>
          </a:p>
          <a:p>
            <a:pPr>
              <a:spcAft>
                <a:spcPts val="600"/>
              </a:spcAft>
            </a:pPr>
            <a:r>
              <a:rPr lang="en-CA" sz="1800" dirty="0" smtClean="0">
                <a:latin typeface="Trebuchet MS" pitchFamily="34" charset="0"/>
              </a:rPr>
              <a:t>Scope of  the claim is usually broader than under Ontario </a:t>
            </a:r>
            <a:r>
              <a:rPr lang="en-CA" sz="1800" i="1" dirty="0" smtClean="0">
                <a:latin typeface="Trebuchet MS" pitchFamily="34" charset="0"/>
              </a:rPr>
              <a:t>Rules of Civil Procedure</a:t>
            </a:r>
            <a:r>
              <a:rPr lang="en-CA" sz="1800" dirty="0" smtClean="0">
                <a:latin typeface="Trebuchet MS" pitchFamily="34" charset="0"/>
              </a:rPr>
              <a:t>.</a:t>
            </a:r>
          </a:p>
          <a:p>
            <a:endParaRPr lang="en-CA" sz="2000" dirty="0">
              <a:latin typeface="Trebuchet MS" pitchFamily="34" charset="0"/>
            </a:endParaRPr>
          </a:p>
        </p:txBody>
      </p:sp>
      <p:sp>
        <p:nvSpPr>
          <p:cNvPr id="4" name="Footer Placeholder 3"/>
          <p:cNvSpPr>
            <a:spLocks noGrp="1"/>
          </p:cNvSpPr>
          <p:nvPr>
            <p:ph type="ftr" sz="quarter" idx="11"/>
          </p:nvPr>
        </p:nvSpPr>
        <p:spPr/>
        <p:txBody>
          <a:bodyPr/>
          <a:lstStyle/>
          <a:p>
            <a:pPr>
              <a:defRPr/>
            </a:pPr>
            <a:r>
              <a:rPr lang="en-US" dirty="0" smtClean="0"/>
              <a:t>www.ellynlaw.com</a:t>
            </a:r>
            <a:endParaRPr lang="en-US" sz="1200" dirty="0"/>
          </a:p>
        </p:txBody>
      </p:sp>
      <p:sp>
        <p:nvSpPr>
          <p:cNvPr id="5" name="Slide Number Placeholder 4"/>
          <p:cNvSpPr>
            <a:spLocks noGrp="1"/>
          </p:cNvSpPr>
          <p:nvPr>
            <p:ph type="sldNum" sz="quarter" idx="12"/>
          </p:nvPr>
        </p:nvSpPr>
        <p:spPr/>
        <p:txBody>
          <a:bodyPr/>
          <a:lstStyle/>
          <a:p>
            <a:pPr>
              <a:defRPr/>
            </a:pPr>
            <a:fld id="{DCC8D835-5AC6-45C2-BD07-5056326CA9CC}" type="slidenum">
              <a:rPr lang="en-US" smtClean="0"/>
              <a:pPr>
                <a:defRPr/>
              </a:pPr>
              <a:t>18</a:t>
            </a:fld>
            <a:endParaRPr lang="en-US" dirty="0"/>
          </a:p>
        </p:txBody>
      </p:sp>
    </p:spTree>
    <p:extLst>
      <p:ext uri="{BB962C8B-B14F-4D97-AF65-F5344CB8AC3E}">
        <p14:creationId xmlns:p14="http://schemas.microsoft.com/office/powerpoint/2010/main" val="33855158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548680"/>
            <a:ext cx="7086600" cy="720080"/>
          </a:xfrm>
        </p:spPr>
        <p:txBody>
          <a:bodyPr/>
          <a:lstStyle/>
          <a:p>
            <a:pPr algn="ctr"/>
            <a:r>
              <a:rPr lang="en-US" sz="3200" b="1" i="1" dirty="0" smtClean="0">
                <a:solidFill>
                  <a:srgbClr val="C00000"/>
                </a:solidFill>
                <a:latin typeface="Arial" charset="0"/>
                <a:cs typeface="Arial" charset="0"/>
              </a:rPr>
              <a:t/>
            </a:r>
            <a:br>
              <a:rPr lang="en-US" sz="3200" b="1" i="1" dirty="0" smtClean="0">
                <a:solidFill>
                  <a:srgbClr val="C00000"/>
                </a:solidFill>
                <a:latin typeface="Arial" charset="0"/>
                <a:cs typeface="Arial" charset="0"/>
              </a:rPr>
            </a:br>
            <a:r>
              <a:rPr lang="en-US" sz="3200" b="1" i="1" dirty="0">
                <a:solidFill>
                  <a:srgbClr val="C00000"/>
                </a:solidFill>
                <a:latin typeface="Arial" charset="0"/>
                <a:cs typeface="Arial" charset="0"/>
              </a:rPr>
              <a:t>Pleadings and written advocacy</a:t>
            </a:r>
            <a:r>
              <a:rPr lang="en-US" sz="2900" b="1" i="1" dirty="0">
                <a:solidFill>
                  <a:srgbClr val="C00000"/>
                </a:solidFill>
                <a:latin typeface="Arial" charset="0"/>
                <a:cs typeface="Arial" charset="0"/>
              </a:rPr>
              <a:t> #</a:t>
            </a:r>
            <a:r>
              <a:rPr lang="en-US" sz="2900" b="1" i="1" dirty="0" smtClean="0">
                <a:solidFill>
                  <a:srgbClr val="C00000"/>
                </a:solidFill>
                <a:latin typeface="Arial" charset="0"/>
                <a:cs typeface="Arial" charset="0"/>
              </a:rPr>
              <a:t>2</a:t>
            </a:r>
            <a:r>
              <a:rPr lang="en-US" sz="3200" b="1" i="1" dirty="0" smtClean="0">
                <a:solidFill>
                  <a:srgbClr val="C00000"/>
                </a:solidFill>
                <a:latin typeface="Arial" charset="0"/>
                <a:cs typeface="Arial" charset="0"/>
              </a:rPr>
              <a:t/>
            </a:r>
            <a:br>
              <a:rPr lang="en-US" sz="3200" b="1" i="1" dirty="0" smtClean="0">
                <a:solidFill>
                  <a:srgbClr val="C00000"/>
                </a:solidFill>
                <a:latin typeface="Arial" charset="0"/>
                <a:cs typeface="Arial" charset="0"/>
              </a:rPr>
            </a:br>
            <a:endParaRPr lang="en-CA" sz="3200" dirty="0"/>
          </a:p>
        </p:txBody>
      </p:sp>
      <p:sp>
        <p:nvSpPr>
          <p:cNvPr id="3" name="Content Placeholder 2"/>
          <p:cNvSpPr>
            <a:spLocks noGrp="1"/>
          </p:cNvSpPr>
          <p:nvPr>
            <p:ph idx="1"/>
          </p:nvPr>
        </p:nvSpPr>
        <p:spPr>
          <a:xfrm>
            <a:off x="1043608" y="1484784"/>
            <a:ext cx="7056784" cy="4752528"/>
          </a:xfrm>
        </p:spPr>
        <p:txBody>
          <a:bodyPr>
            <a:noAutofit/>
          </a:bodyPr>
          <a:lstStyle/>
          <a:p>
            <a:pPr>
              <a:spcBef>
                <a:spcPts val="430"/>
              </a:spcBef>
              <a:spcAft>
                <a:spcPts val="600"/>
              </a:spcAft>
            </a:pPr>
            <a:r>
              <a:rPr lang="en-CA" sz="1800" i="1" dirty="0" smtClean="0">
                <a:latin typeface="Trebuchet MS" pitchFamily="34" charset="0"/>
              </a:rPr>
              <a:t>Rules of Civil Procedure </a:t>
            </a:r>
            <a:r>
              <a:rPr lang="en-CA" sz="1800" dirty="0" smtClean="0">
                <a:latin typeface="Trebuchet MS" pitchFamily="34" charset="0"/>
              </a:rPr>
              <a:t>do not apply unless these are the rules of the arbitration.   </a:t>
            </a:r>
          </a:p>
          <a:p>
            <a:pPr>
              <a:spcBef>
                <a:spcPts val="430"/>
              </a:spcBef>
              <a:spcAft>
                <a:spcPts val="600"/>
              </a:spcAft>
            </a:pPr>
            <a:r>
              <a:rPr lang="en-CA" sz="1800" dirty="0" smtClean="0">
                <a:latin typeface="Trebuchet MS" pitchFamily="34" charset="0"/>
              </a:rPr>
              <a:t>Pleading evidence is permitted.</a:t>
            </a:r>
          </a:p>
          <a:p>
            <a:pPr>
              <a:spcBef>
                <a:spcPts val="430"/>
              </a:spcBef>
              <a:spcAft>
                <a:spcPts val="600"/>
              </a:spcAft>
            </a:pPr>
            <a:r>
              <a:rPr lang="en-CA" sz="1800" dirty="0" smtClean="0">
                <a:latin typeface="Trebuchet MS" pitchFamily="34" charset="0"/>
              </a:rPr>
              <a:t>Pleading the theory of the case is helpful.</a:t>
            </a:r>
          </a:p>
          <a:p>
            <a:pPr>
              <a:spcBef>
                <a:spcPts val="430"/>
              </a:spcBef>
              <a:spcAft>
                <a:spcPts val="600"/>
              </a:spcAft>
            </a:pPr>
            <a:r>
              <a:rPr lang="en-CA" sz="1800" dirty="0" smtClean="0">
                <a:latin typeface="Trebuchet MS" pitchFamily="34" charset="0"/>
              </a:rPr>
              <a:t>Plead argument and refer to key case law. </a:t>
            </a:r>
          </a:p>
          <a:p>
            <a:pPr>
              <a:spcBef>
                <a:spcPts val="430"/>
              </a:spcBef>
              <a:spcAft>
                <a:spcPts val="600"/>
              </a:spcAft>
            </a:pPr>
            <a:r>
              <a:rPr lang="en-CA" sz="1800" dirty="0" smtClean="0">
                <a:latin typeface="Trebuchet MS" pitchFamily="34" charset="0"/>
              </a:rPr>
              <a:t>The Claim should be persuasive and interesting.</a:t>
            </a:r>
          </a:p>
          <a:p>
            <a:pPr>
              <a:spcBef>
                <a:spcPts val="430"/>
              </a:spcBef>
              <a:spcAft>
                <a:spcPts val="600"/>
              </a:spcAft>
            </a:pPr>
            <a:r>
              <a:rPr lang="en-CA" sz="1800" dirty="0" smtClean="0">
                <a:latin typeface="Trebuchet MS" pitchFamily="34" charset="0"/>
              </a:rPr>
              <a:t>Pleadings should be a succinct statement that introduces the arbitrator to strength of the case.</a:t>
            </a:r>
          </a:p>
          <a:p>
            <a:pPr>
              <a:spcBef>
                <a:spcPts val="430"/>
              </a:spcBef>
              <a:spcAft>
                <a:spcPts val="600"/>
              </a:spcAft>
            </a:pPr>
            <a:r>
              <a:rPr lang="en-CA" sz="1800" dirty="0" smtClean="0">
                <a:latin typeface="Trebuchet MS" pitchFamily="34" charset="0"/>
              </a:rPr>
              <a:t>Particularize the Claim: it will sound weak if pleading is too skimpy on details.</a:t>
            </a:r>
          </a:p>
          <a:p>
            <a:pPr>
              <a:spcBef>
                <a:spcPts val="430"/>
              </a:spcBef>
              <a:spcAft>
                <a:spcPts val="600"/>
              </a:spcAft>
            </a:pPr>
            <a:r>
              <a:rPr lang="en-CA" sz="1800" dirty="0" smtClean="0">
                <a:latin typeface="Trebuchet MS" pitchFamily="34" charset="0"/>
              </a:rPr>
              <a:t>Plead only what you can prove at the hearing. </a:t>
            </a:r>
          </a:p>
          <a:p>
            <a:pPr>
              <a:spcBef>
                <a:spcPts val="430"/>
              </a:spcBef>
              <a:spcAft>
                <a:spcPts val="600"/>
              </a:spcAft>
            </a:pPr>
            <a:r>
              <a:rPr lang="en-CA" sz="1800" dirty="0" smtClean="0">
                <a:latin typeface="Trebuchet MS" pitchFamily="34" charset="0"/>
              </a:rPr>
              <a:t>Local customs matter: An unproved allegation of fraud will still attract a higher costs sanction. </a:t>
            </a:r>
            <a:endParaRPr lang="en-CA" sz="2000" dirty="0">
              <a:latin typeface="Trebuchet MS" pitchFamily="34" charset="0"/>
            </a:endParaRPr>
          </a:p>
        </p:txBody>
      </p:sp>
      <p:sp>
        <p:nvSpPr>
          <p:cNvPr id="4" name="Footer Placeholder 3"/>
          <p:cNvSpPr>
            <a:spLocks noGrp="1"/>
          </p:cNvSpPr>
          <p:nvPr>
            <p:ph type="ftr" sz="quarter" idx="11"/>
          </p:nvPr>
        </p:nvSpPr>
        <p:spPr/>
        <p:txBody>
          <a:bodyPr/>
          <a:lstStyle/>
          <a:p>
            <a:pPr>
              <a:defRPr/>
            </a:pPr>
            <a:r>
              <a:rPr lang="en-US" dirty="0" smtClean="0"/>
              <a:t>www.ellynlaw.com</a:t>
            </a:r>
            <a:endParaRPr lang="en-US" sz="1200" dirty="0"/>
          </a:p>
        </p:txBody>
      </p:sp>
      <p:sp>
        <p:nvSpPr>
          <p:cNvPr id="5" name="Slide Number Placeholder 4"/>
          <p:cNvSpPr>
            <a:spLocks noGrp="1"/>
          </p:cNvSpPr>
          <p:nvPr>
            <p:ph type="sldNum" sz="quarter" idx="12"/>
          </p:nvPr>
        </p:nvSpPr>
        <p:spPr/>
        <p:txBody>
          <a:bodyPr/>
          <a:lstStyle/>
          <a:p>
            <a:pPr>
              <a:defRPr/>
            </a:pPr>
            <a:fld id="{DCC8D835-5AC6-45C2-BD07-5056326CA9CC}" type="slidenum">
              <a:rPr lang="en-US" smtClean="0"/>
              <a:pPr>
                <a:defRPr/>
              </a:pPr>
              <a:t>19</a:t>
            </a:fld>
            <a:endParaRPr lang="en-US" dirty="0"/>
          </a:p>
        </p:txBody>
      </p:sp>
    </p:spTree>
    <p:extLst>
      <p:ext uri="{BB962C8B-B14F-4D97-AF65-F5344CB8AC3E}">
        <p14:creationId xmlns:p14="http://schemas.microsoft.com/office/powerpoint/2010/main" val="28247118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12"/>
          <p:cNvSpPr>
            <a:spLocks noGrp="1" noChangeArrowheads="1"/>
          </p:cNvSpPr>
          <p:nvPr>
            <p:ph type="title"/>
          </p:nvPr>
        </p:nvSpPr>
        <p:spPr>
          <a:xfrm>
            <a:off x="1547664" y="620688"/>
            <a:ext cx="6480720" cy="576065"/>
          </a:xfrm>
        </p:spPr>
        <p:txBody>
          <a:bodyPr>
            <a:normAutofit/>
          </a:bodyPr>
          <a:lstStyle/>
          <a:p>
            <a:pPr algn="ctr" eaLnBrk="1" hangingPunct="1"/>
            <a:r>
              <a:rPr lang="en-US" sz="2800" b="1" i="1" dirty="0" smtClean="0">
                <a:solidFill>
                  <a:srgbClr val="C00000"/>
                </a:solidFill>
                <a:latin typeface="Arial" charset="0"/>
                <a:cs typeface="Arial" charset="0"/>
              </a:rPr>
              <a:t>Overview of Arbitration Advocacy </a:t>
            </a:r>
            <a:endParaRPr lang="en-US" i="1" dirty="0" smtClean="0">
              <a:latin typeface="Arial" charset="0"/>
              <a:cs typeface="Arial" charset="0"/>
            </a:endParaRPr>
          </a:p>
        </p:txBody>
      </p:sp>
      <p:sp>
        <p:nvSpPr>
          <p:cNvPr id="3077" name="Rectangle 13"/>
          <p:cNvSpPr>
            <a:spLocks noGrp="1" noChangeArrowheads="1"/>
          </p:cNvSpPr>
          <p:nvPr>
            <p:ph idx="1"/>
          </p:nvPr>
        </p:nvSpPr>
        <p:spPr>
          <a:xfrm>
            <a:off x="1187897" y="2204864"/>
            <a:ext cx="5760367" cy="3571354"/>
          </a:xfrm>
        </p:spPr>
        <p:txBody>
          <a:bodyPr/>
          <a:lstStyle/>
          <a:p>
            <a:pPr marL="0" indent="0" algn="ctr" eaLnBrk="1" hangingPunct="1">
              <a:lnSpc>
                <a:spcPct val="80000"/>
              </a:lnSpc>
              <a:buNone/>
            </a:pPr>
            <a:r>
              <a:rPr lang="en-US" sz="1000" dirty="0" smtClean="0"/>
              <a:t>. </a:t>
            </a:r>
          </a:p>
        </p:txBody>
      </p:sp>
      <p:sp>
        <p:nvSpPr>
          <p:cNvPr id="3074" name="Footer Placeholder 4"/>
          <p:cNvSpPr>
            <a:spLocks noGrp="1"/>
          </p:cNvSpPr>
          <p:nvPr>
            <p:ph type="ftr" sz="quarter" idx="11"/>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pPr eaLnBrk="1" hangingPunct="1"/>
            <a:r>
              <a:rPr lang="en-US" sz="1300" dirty="0" smtClean="0">
                <a:solidFill>
                  <a:schemeClr val="bg1"/>
                </a:solidFill>
                <a:latin typeface="Calibri" pitchFamily="34" charset="0"/>
              </a:rPr>
              <a:t>www.ellynlaw.com</a:t>
            </a:r>
          </a:p>
        </p:txBody>
      </p:sp>
      <p:sp>
        <p:nvSpPr>
          <p:cNvPr id="5" name="Slide Number Placeholder 5"/>
          <p:cNvSpPr>
            <a:spLocks noGrp="1"/>
          </p:cNvSpPr>
          <p:nvPr>
            <p:ph type="sldNum" sz="quarter" idx="12"/>
          </p:nvPr>
        </p:nvSpPr>
        <p:spPr/>
        <p:txBody>
          <a:bodyPr/>
          <a:lstStyle/>
          <a:p>
            <a:pPr>
              <a:defRPr/>
            </a:pPr>
            <a:fld id="{1560F543-717A-4E58-A2F4-6438C6B29BB3}" type="slidenum">
              <a:rPr lang="en-US"/>
              <a:pPr>
                <a:defRPr/>
              </a:pPr>
              <a:t>2</a:t>
            </a:fld>
            <a:endParaRPr lang="en-US" dirty="0"/>
          </a:p>
        </p:txBody>
      </p:sp>
      <p:sp>
        <p:nvSpPr>
          <p:cNvPr id="4" name="TextBox 3"/>
          <p:cNvSpPr txBox="1"/>
          <p:nvPr/>
        </p:nvSpPr>
        <p:spPr>
          <a:xfrm>
            <a:off x="1194551" y="1268760"/>
            <a:ext cx="6414004" cy="5101397"/>
          </a:xfrm>
          <a:prstGeom prst="rect">
            <a:avLst/>
          </a:prstGeom>
          <a:noFill/>
        </p:spPr>
        <p:txBody>
          <a:bodyPr wrap="square" rtlCol="0">
            <a:spAutoFit/>
          </a:bodyPr>
          <a:lstStyle/>
          <a:p>
            <a:pPr marL="285750" indent="-285750">
              <a:spcAft>
                <a:spcPts val="300"/>
              </a:spcAft>
              <a:buFont typeface="Arial" pitchFamily="34" charset="0"/>
              <a:buChar char="•"/>
            </a:pPr>
            <a:r>
              <a:rPr lang="en-CA" dirty="0" smtClean="0"/>
              <a:t>Is arbitration the same as litigation?</a:t>
            </a:r>
          </a:p>
          <a:p>
            <a:pPr marL="285750" indent="-285750">
              <a:spcAft>
                <a:spcPts val="300"/>
              </a:spcAft>
              <a:buFont typeface="Arial" pitchFamily="34" charset="0"/>
              <a:buChar char="•"/>
            </a:pPr>
            <a:r>
              <a:rPr lang="en-CA" dirty="0" smtClean="0"/>
              <a:t>Why arbitrate rather than litigate?</a:t>
            </a:r>
          </a:p>
          <a:p>
            <a:pPr marL="285750" indent="-285750">
              <a:spcAft>
                <a:spcPts val="300"/>
              </a:spcAft>
              <a:buFont typeface="Arial" pitchFamily="34" charset="0"/>
              <a:buChar char="•"/>
            </a:pPr>
            <a:r>
              <a:rPr lang="en-CA" dirty="0" smtClean="0"/>
              <a:t>Arbitration is a consensual process</a:t>
            </a:r>
          </a:p>
          <a:p>
            <a:pPr marL="285750" indent="-285750">
              <a:spcAft>
                <a:spcPts val="300"/>
              </a:spcAft>
              <a:buFont typeface="Arial" pitchFamily="34" charset="0"/>
              <a:buChar char="•"/>
            </a:pPr>
            <a:r>
              <a:rPr lang="en-CA" dirty="0" smtClean="0"/>
              <a:t>Similarities can be deceptive</a:t>
            </a:r>
          </a:p>
          <a:p>
            <a:pPr marL="285750" indent="-285750">
              <a:spcAft>
                <a:spcPts val="300"/>
              </a:spcAft>
              <a:buFont typeface="Arial" pitchFamily="34" charset="0"/>
              <a:buChar char="•"/>
            </a:pPr>
            <a:r>
              <a:rPr lang="en-CA" dirty="0" smtClean="0"/>
              <a:t>Arbitration binds only parties to the agreement</a:t>
            </a:r>
          </a:p>
          <a:p>
            <a:pPr marL="285750" indent="-285750">
              <a:spcAft>
                <a:spcPts val="300"/>
              </a:spcAft>
              <a:buFont typeface="Arial" pitchFamily="34" charset="0"/>
              <a:buChar char="•"/>
            </a:pPr>
            <a:r>
              <a:rPr lang="en-CA" dirty="0" smtClean="0"/>
              <a:t>Designing the arbitral process</a:t>
            </a:r>
          </a:p>
          <a:p>
            <a:pPr marL="285750" indent="-285750">
              <a:spcAft>
                <a:spcPts val="300"/>
              </a:spcAft>
              <a:buFont typeface="Arial" pitchFamily="34" charset="0"/>
              <a:buChar char="•"/>
            </a:pPr>
            <a:r>
              <a:rPr lang="en-CA" dirty="0" smtClean="0"/>
              <a:t>Selecting the arbitrator or arbitral panel</a:t>
            </a:r>
          </a:p>
          <a:p>
            <a:pPr marL="285750" indent="-285750">
              <a:spcAft>
                <a:spcPts val="300"/>
              </a:spcAft>
              <a:buFont typeface="Arial" pitchFamily="34" charset="0"/>
              <a:buChar char="•"/>
            </a:pPr>
            <a:r>
              <a:rPr lang="en-CA" dirty="0" smtClean="0"/>
              <a:t>Rules affecting the arbitration </a:t>
            </a:r>
          </a:p>
          <a:p>
            <a:pPr marL="285750" indent="-285750">
              <a:spcAft>
                <a:spcPts val="300"/>
              </a:spcAft>
              <a:buFont typeface="Arial" pitchFamily="34" charset="0"/>
              <a:buChar char="•"/>
            </a:pPr>
            <a:r>
              <a:rPr lang="en-CA" dirty="0"/>
              <a:t>Motions in the arbitration </a:t>
            </a:r>
          </a:p>
          <a:p>
            <a:pPr marL="285750" indent="-285750">
              <a:spcAft>
                <a:spcPts val="300"/>
              </a:spcAft>
              <a:buFont typeface="Arial" pitchFamily="34" charset="0"/>
              <a:buChar char="•"/>
            </a:pPr>
            <a:r>
              <a:rPr lang="en-CA" dirty="0" smtClean="0"/>
              <a:t>Written advocacy and pleadings</a:t>
            </a:r>
          </a:p>
          <a:p>
            <a:pPr marL="285750" indent="-285750">
              <a:spcAft>
                <a:spcPts val="300"/>
              </a:spcAft>
              <a:buFont typeface="Arial" pitchFamily="34" charset="0"/>
              <a:buChar char="•"/>
            </a:pPr>
            <a:r>
              <a:rPr lang="en-CA" dirty="0" smtClean="0"/>
              <a:t>Taking evidence in the arbitration</a:t>
            </a:r>
          </a:p>
          <a:p>
            <a:pPr marL="285750" indent="-285750">
              <a:spcAft>
                <a:spcPts val="300"/>
              </a:spcAft>
              <a:buFont typeface="Arial" pitchFamily="34" charset="0"/>
              <a:buChar char="•"/>
            </a:pPr>
            <a:r>
              <a:rPr lang="en-CA" dirty="0" smtClean="0"/>
              <a:t>Documentary evidence</a:t>
            </a:r>
          </a:p>
          <a:p>
            <a:pPr marL="285750" indent="-285750">
              <a:spcAft>
                <a:spcPts val="300"/>
              </a:spcAft>
              <a:buFont typeface="Arial" pitchFamily="34" charset="0"/>
              <a:buChar char="•"/>
            </a:pPr>
            <a:r>
              <a:rPr lang="en-CA" dirty="0" smtClean="0"/>
              <a:t>Witnesses in the arbitration</a:t>
            </a:r>
          </a:p>
          <a:p>
            <a:pPr marL="285750" indent="-285750">
              <a:spcAft>
                <a:spcPts val="300"/>
              </a:spcAft>
              <a:buFont typeface="Arial" pitchFamily="34" charset="0"/>
              <a:buChar char="•"/>
            </a:pPr>
            <a:r>
              <a:rPr lang="en-CA" dirty="0" smtClean="0"/>
              <a:t>Conducting the hearing</a:t>
            </a:r>
          </a:p>
          <a:p>
            <a:pPr marL="285750" indent="-285750">
              <a:spcAft>
                <a:spcPts val="300"/>
              </a:spcAft>
              <a:buFont typeface="Arial" pitchFamily="34" charset="0"/>
              <a:buChar char="•"/>
            </a:pPr>
            <a:r>
              <a:rPr lang="en-CA" dirty="0" smtClean="0"/>
              <a:t>Interpreting and correcting the award</a:t>
            </a:r>
          </a:p>
          <a:p>
            <a:pPr marL="285750" indent="-285750">
              <a:spcAft>
                <a:spcPts val="300"/>
              </a:spcAft>
              <a:buFont typeface="Arial" pitchFamily="34" charset="0"/>
              <a:buChar char="•"/>
            </a:pPr>
            <a:r>
              <a:rPr lang="en-CA" dirty="0" smtClean="0"/>
              <a:t>Rights of appeal and court intervention </a:t>
            </a:r>
            <a:endParaRPr lang="en-CA" dirty="0"/>
          </a:p>
        </p:txBody>
      </p:sp>
    </p:spTree>
    <p:extLst>
      <p:ext uri="{BB962C8B-B14F-4D97-AF65-F5344CB8AC3E}">
        <p14:creationId xmlns:p14="http://schemas.microsoft.com/office/powerpoint/2010/main" val="9419202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620688"/>
            <a:ext cx="7086600" cy="720080"/>
          </a:xfrm>
        </p:spPr>
        <p:txBody>
          <a:bodyPr/>
          <a:lstStyle/>
          <a:p>
            <a:pPr algn="ctr"/>
            <a:r>
              <a:rPr lang="en-US" sz="3200" b="1" i="1" dirty="0" smtClean="0">
                <a:solidFill>
                  <a:srgbClr val="C00000"/>
                </a:solidFill>
                <a:latin typeface="Arial" charset="0"/>
                <a:cs typeface="Arial" charset="0"/>
              </a:rPr>
              <a:t>Motions in the arbitration  </a:t>
            </a:r>
            <a:endParaRPr lang="en-CA" sz="3200" dirty="0"/>
          </a:p>
        </p:txBody>
      </p:sp>
      <p:sp>
        <p:nvSpPr>
          <p:cNvPr id="3" name="Content Placeholder 2"/>
          <p:cNvSpPr>
            <a:spLocks noGrp="1"/>
          </p:cNvSpPr>
          <p:nvPr>
            <p:ph idx="1"/>
          </p:nvPr>
        </p:nvSpPr>
        <p:spPr>
          <a:xfrm>
            <a:off x="683568" y="1412776"/>
            <a:ext cx="7128792" cy="4824536"/>
          </a:xfrm>
        </p:spPr>
        <p:txBody>
          <a:bodyPr>
            <a:noAutofit/>
          </a:bodyPr>
          <a:lstStyle/>
          <a:p>
            <a:pPr>
              <a:spcAft>
                <a:spcPts val="600"/>
              </a:spcAft>
            </a:pPr>
            <a:r>
              <a:rPr lang="en-CA" sz="1800" dirty="0" smtClean="0">
                <a:latin typeface="Trebuchet MS" pitchFamily="34" charset="0"/>
              </a:rPr>
              <a:t>The arbitrator hears all the motions except that the Chair can hear procedure motions where there is a panel. (UNCITRAL Arbitration Rules, Art. 33-2)</a:t>
            </a:r>
          </a:p>
          <a:p>
            <a:pPr>
              <a:spcAft>
                <a:spcPts val="600"/>
              </a:spcAft>
            </a:pPr>
            <a:r>
              <a:rPr lang="en-CA" sz="1800" dirty="0" smtClean="0">
                <a:latin typeface="Trebuchet MS" pitchFamily="34" charset="0"/>
              </a:rPr>
              <a:t>Motions are often by conference call.</a:t>
            </a:r>
          </a:p>
          <a:p>
            <a:pPr>
              <a:spcAft>
                <a:spcPts val="600"/>
              </a:spcAft>
            </a:pPr>
            <a:r>
              <a:rPr lang="en-CA" sz="1800" dirty="0" smtClean="0">
                <a:latin typeface="Trebuchet MS" pitchFamily="34" charset="0"/>
              </a:rPr>
              <a:t>Arbitrator has jurisdiction to determine the scope of his/her jurisdiction, including what is arbitrable (Arbitration Act, s. 17, ICAA, Model Law, Art. 16).</a:t>
            </a:r>
          </a:p>
          <a:p>
            <a:pPr>
              <a:spcAft>
                <a:spcPts val="600"/>
              </a:spcAft>
            </a:pPr>
            <a:r>
              <a:rPr lang="en-CA" sz="1800" dirty="0" smtClean="0">
                <a:latin typeface="Trebuchet MS" pitchFamily="34" charset="0"/>
              </a:rPr>
              <a:t>This is known as the “kompetenz-kompetenz” principle. In international arbitration “competence” often means “jurisdiction” (from French and German).</a:t>
            </a:r>
          </a:p>
          <a:p>
            <a:pPr>
              <a:spcAft>
                <a:spcPts val="600"/>
              </a:spcAft>
            </a:pPr>
            <a:r>
              <a:rPr lang="en-CA" sz="1800" dirty="0" smtClean="0">
                <a:latin typeface="Trebuchet MS" pitchFamily="34" charset="0"/>
              </a:rPr>
              <a:t>A party can challenge the arbitrator on the basis of bias or lack of qualifications. Arbitrator rules first. (Arbitration Act, s.13, ICAA, Model Law, Art. 12(2))</a:t>
            </a:r>
          </a:p>
          <a:p>
            <a:pPr>
              <a:spcAft>
                <a:spcPts val="600"/>
              </a:spcAft>
            </a:pPr>
            <a:r>
              <a:rPr lang="en-CA" sz="1800" dirty="0" smtClean="0">
                <a:latin typeface="Trebuchet MS" pitchFamily="34" charset="0"/>
              </a:rPr>
              <a:t>Court remedies re jurisdiction, bias and unfair treatment, setting aside: Arb. Act ss. 6-7, 46-47; ICAA, Model Law Art. 34. Note 3-mo.limitation in Art.34(3).</a:t>
            </a:r>
            <a:endParaRPr lang="en-CA" sz="1800" dirty="0">
              <a:latin typeface="Trebuchet MS" pitchFamily="34" charset="0"/>
            </a:endParaRPr>
          </a:p>
        </p:txBody>
      </p:sp>
      <p:sp>
        <p:nvSpPr>
          <p:cNvPr id="4" name="Footer Placeholder 3"/>
          <p:cNvSpPr>
            <a:spLocks noGrp="1"/>
          </p:cNvSpPr>
          <p:nvPr>
            <p:ph type="ftr" sz="quarter" idx="11"/>
          </p:nvPr>
        </p:nvSpPr>
        <p:spPr/>
        <p:txBody>
          <a:bodyPr/>
          <a:lstStyle/>
          <a:p>
            <a:pPr>
              <a:defRPr/>
            </a:pPr>
            <a:r>
              <a:rPr lang="en-US" dirty="0" smtClean="0"/>
              <a:t>www.ellynlaw.com</a:t>
            </a:r>
            <a:endParaRPr lang="en-US" sz="1200" dirty="0"/>
          </a:p>
        </p:txBody>
      </p:sp>
      <p:sp>
        <p:nvSpPr>
          <p:cNvPr id="5" name="Slide Number Placeholder 4"/>
          <p:cNvSpPr>
            <a:spLocks noGrp="1"/>
          </p:cNvSpPr>
          <p:nvPr>
            <p:ph type="sldNum" sz="quarter" idx="12"/>
          </p:nvPr>
        </p:nvSpPr>
        <p:spPr/>
        <p:txBody>
          <a:bodyPr/>
          <a:lstStyle/>
          <a:p>
            <a:pPr>
              <a:defRPr/>
            </a:pPr>
            <a:fld id="{DCC8D835-5AC6-45C2-BD07-5056326CA9CC}" type="slidenum">
              <a:rPr lang="en-US" smtClean="0"/>
              <a:pPr>
                <a:defRPr/>
              </a:pPr>
              <a:t>20</a:t>
            </a:fld>
            <a:endParaRPr lang="en-US" dirty="0"/>
          </a:p>
        </p:txBody>
      </p:sp>
    </p:spTree>
    <p:extLst>
      <p:ext uri="{BB962C8B-B14F-4D97-AF65-F5344CB8AC3E}">
        <p14:creationId xmlns:p14="http://schemas.microsoft.com/office/powerpoint/2010/main" val="15243800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692696"/>
            <a:ext cx="7086600" cy="720080"/>
          </a:xfrm>
        </p:spPr>
        <p:txBody>
          <a:bodyPr/>
          <a:lstStyle/>
          <a:p>
            <a:pPr algn="ctr"/>
            <a:r>
              <a:rPr lang="en-US" sz="3200" b="1" i="1" dirty="0" smtClean="0">
                <a:solidFill>
                  <a:srgbClr val="C00000"/>
                </a:solidFill>
                <a:latin typeface="Arial" charset="0"/>
                <a:cs typeface="Arial" charset="0"/>
              </a:rPr>
              <a:t/>
            </a:r>
            <a:br>
              <a:rPr lang="en-US" sz="3200" b="1" i="1" dirty="0" smtClean="0">
                <a:solidFill>
                  <a:srgbClr val="C00000"/>
                </a:solidFill>
                <a:latin typeface="Arial" charset="0"/>
                <a:cs typeface="Arial" charset="0"/>
              </a:rPr>
            </a:br>
            <a:r>
              <a:rPr lang="en-US" sz="3200" b="1" i="1" dirty="0" smtClean="0">
                <a:solidFill>
                  <a:srgbClr val="C00000"/>
                </a:solidFill>
                <a:latin typeface="Arial" charset="0"/>
                <a:cs typeface="Arial" charset="0"/>
              </a:rPr>
              <a:t>Opening Statements</a:t>
            </a:r>
            <a:br>
              <a:rPr lang="en-US" sz="3200" b="1" i="1" dirty="0" smtClean="0">
                <a:solidFill>
                  <a:srgbClr val="C00000"/>
                </a:solidFill>
                <a:latin typeface="Arial" charset="0"/>
                <a:cs typeface="Arial" charset="0"/>
              </a:rPr>
            </a:br>
            <a:endParaRPr lang="en-CA" sz="3200" dirty="0"/>
          </a:p>
        </p:txBody>
      </p:sp>
      <p:sp>
        <p:nvSpPr>
          <p:cNvPr id="3" name="Content Placeholder 2"/>
          <p:cNvSpPr>
            <a:spLocks noGrp="1"/>
          </p:cNvSpPr>
          <p:nvPr>
            <p:ph idx="1"/>
          </p:nvPr>
        </p:nvSpPr>
        <p:spPr>
          <a:xfrm>
            <a:off x="899592" y="1484784"/>
            <a:ext cx="7056784" cy="4752528"/>
          </a:xfrm>
        </p:spPr>
        <p:txBody>
          <a:bodyPr/>
          <a:lstStyle/>
          <a:p>
            <a:pPr>
              <a:spcAft>
                <a:spcPts val="600"/>
              </a:spcAft>
            </a:pPr>
            <a:r>
              <a:rPr lang="en-CA" sz="2000" dirty="0" smtClean="0">
                <a:latin typeface="Trebuchet MS" pitchFamily="34" charset="0"/>
              </a:rPr>
              <a:t>By the time the case gets to a hearing, the arbitrator already knows a lot about it.  </a:t>
            </a:r>
          </a:p>
          <a:p>
            <a:pPr>
              <a:spcAft>
                <a:spcPts val="600"/>
              </a:spcAft>
            </a:pPr>
            <a:r>
              <a:rPr lang="en-CA" sz="2000" dirty="0" smtClean="0">
                <a:latin typeface="Trebuchet MS" pitchFamily="34" charset="0"/>
              </a:rPr>
              <a:t>This differs from a trial where the trial judge sees only the trial record before the trial. </a:t>
            </a:r>
          </a:p>
          <a:p>
            <a:pPr>
              <a:spcAft>
                <a:spcPts val="600"/>
              </a:spcAft>
            </a:pPr>
            <a:r>
              <a:rPr lang="en-CA" sz="2000" dirty="0" smtClean="0">
                <a:latin typeface="Trebuchet MS" pitchFamily="34" charset="0"/>
              </a:rPr>
              <a:t>An opening statement may be superfluous. </a:t>
            </a:r>
          </a:p>
          <a:p>
            <a:pPr>
              <a:spcAft>
                <a:spcPts val="600"/>
              </a:spcAft>
            </a:pPr>
            <a:r>
              <a:rPr lang="en-CA" sz="2000" dirty="0" smtClean="0">
                <a:latin typeface="Trebuchet MS" pitchFamily="34" charset="0"/>
              </a:rPr>
              <a:t>If counsel agree on opening statements, brevity  is critical.  Tell the arbitrators succinctly what will be proved to make out your case. </a:t>
            </a:r>
          </a:p>
          <a:p>
            <a:pPr>
              <a:spcAft>
                <a:spcPts val="600"/>
              </a:spcAft>
            </a:pPr>
            <a:r>
              <a:rPr lang="en-CA" sz="2000" dirty="0" smtClean="0">
                <a:latin typeface="Trebuchet MS" pitchFamily="34" charset="0"/>
              </a:rPr>
              <a:t>Do not overstate. Understatement is far more persuasive.  Do not promise or puff up evidence which cannot be delivered. </a:t>
            </a:r>
          </a:p>
          <a:p>
            <a:pPr>
              <a:spcAft>
                <a:spcPts val="600"/>
              </a:spcAft>
            </a:pPr>
            <a:r>
              <a:rPr lang="en-CA" sz="2000" dirty="0" smtClean="0">
                <a:latin typeface="Trebuchet MS" pitchFamily="34" charset="0"/>
              </a:rPr>
              <a:t>As Laskin JA once said in an advocacy article: </a:t>
            </a:r>
            <a:r>
              <a:rPr lang="en-CA" sz="2000" i="1" dirty="0" smtClean="0">
                <a:latin typeface="Trebuchet MS" pitchFamily="34" charset="0"/>
              </a:rPr>
              <a:t>“Forget the wind-up and make the pitch.”</a:t>
            </a:r>
            <a:endParaRPr lang="en-CA" sz="2000" i="1" dirty="0">
              <a:latin typeface="Trebuchet MS" pitchFamily="34" charset="0"/>
            </a:endParaRPr>
          </a:p>
        </p:txBody>
      </p:sp>
      <p:sp>
        <p:nvSpPr>
          <p:cNvPr id="4" name="Footer Placeholder 3"/>
          <p:cNvSpPr>
            <a:spLocks noGrp="1"/>
          </p:cNvSpPr>
          <p:nvPr>
            <p:ph type="ftr" sz="quarter" idx="11"/>
          </p:nvPr>
        </p:nvSpPr>
        <p:spPr/>
        <p:txBody>
          <a:bodyPr/>
          <a:lstStyle/>
          <a:p>
            <a:pPr>
              <a:defRPr/>
            </a:pPr>
            <a:r>
              <a:rPr lang="en-US" dirty="0" smtClean="0"/>
              <a:t>www.ellynlaw.com</a:t>
            </a:r>
            <a:endParaRPr lang="en-US" sz="1200" dirty="0"/>
          </a:p>
        </p:txBody>
      </p:sp>
      <p:sp>
        <p:nvSpPr>
          <p:cNvPr id="5" name="Slide Number Placeholder 4"/>
          <p:cNvSpPr>
            <a:spLocks noGrp="1"/>
          </p:cNvSpPr>
          <p:nvPr>
            <p:ph type="sldNum" sz="quarter" idx="12"/>
          </p:nvPr>
        </p:nvSpPr>
        <p:spPr/>
        <p:txBody>
          <a:bodyPr/>
          <a:lstStyle/>
          <a:p>
            <a:pPr>
              <a:defRPr/>
            </a:pPr>
            <a:fld id="{DCC8D835-5AC6-45C2-BD07-5056326CA9CC}" type="slidenum">
              <a:rPr lang="en-US" smtClean="0"/>
              <a:pPr>
                <a:defRPr/>
              </a:pPr>
              <a:t>21</a:t>
            </a:fld>
            <a:endParaRPr lang="en-US" dirty="0"/>
          </a:p>
        </p:txBody>
      </p:sp>
    </p:spTree>
    <p:extLst>
      <p:ext uri="{BB962C8B-B14F-4D97-AF65-F5344CB8AC3E}">
        <p14:creationId xmlns:p14="http://schemas.microsoft.com/office/powerpoint/2010/main" val="2364498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548680"/>
            <a:ext cx="7086600" cy="1296144"/>
          </a:xfrm>
        </p:spPr>
        <p:txBody>
          <a:bodyPr/>
          <a:lstStyle/>
          <a:p>
            <a:pPr algn="ctr"/>
            <a:r>
              <a:rPr lang="en-US" sz="2900" b="1" i="1" dirty="0" smtClean="0">
                <a:solidFill>
                  <a:srgbClr val="C00000"/>
                </a:solidFill>
                <a:latin typeface="Arial" charset="0"/>
                <a:cs typeface="Arial" charset="0"/>
              </a:rPr>
              <a:t>Presentation of documentary </a:t>
            </a:r>
            <a:br>
              <a:rPr lang="en-US" sz="2900" b="1" i="1" dirty="0" smtClean="0">
                <a:solidFill>
                  <a:srgbClr val="C00000"/>
                </a:solidFill>
                <a:latin typeface="Arial" charset="0"/>
                <a:cs typeface="Arial" charset="0"/>
              </a:rPr>
            </a:br>
            <a:r>
              <a:rPr lang="en-US" sz="2900" b="1" i="1" dirty="0" smtClean="0">
                <a:solidFill>
                  <a:srgbClr val="C00000"/>
                </a:solidFill>
                <a:latin typeface="Arial" charset="0"/>
                <a:cs typeface="Arial" charset="0"/>
              </a:rPr>
              <a:t>evidence during the hearing</a:t>
            </a:r>
            <a:endParaRPr lang="en-CA" sz="2900" dirty="0"/>
          </a:p>
        </p:txBody>
      </p:sp>
      <p:sp>
        <p:nvSpPr>
          <p:cNvPr id="3" name="Content Placeholder 2"/>
          <p:cNvSpPr>
            <a:spLocks noGrp="1"/>
          </p:cNvSpPr>
          <p:nvPr>
            <p:ph idx="1"/>
          </p:nvPr>
        </p:nvSpPr>
        <p:spPr>
          <a:xfrm>
            <a:off x="1043608" y="1844824"/>
            <a:ext cx="6984776" cy="4392488"/>
          </a:xfrm>
        </p:spPr>
        <p:txBody>
          <a:bodyPr>
            <a:normAutofit/>
          </a:bodyPr>
          <a:lstStyle/>
          <a:p>
            <a:pPr>
              <a:spcAft>
                <a:spcPts val="600"/>
              </a:spcAft>
            </a:pPr>
            <a:r>
              <a:rPr lang="en-CA" sz="1800" dirty="0" smtClean="0">
                <a:latin typeface="Trebuchet MS" pitchFamily="34" charset="0"/>
              </a:rPr>
              <a:t>Counsel should </a:t>
            </a:r>
            <a:r>
              <a:rPr lang="en-CA" sz="1800" i="1" dirty="0" smtClean="0">
                <a:latin typeface="Trebuchet MS" pitchFamily="34" charset="0"/>
              </a:rPr>
              <a:t>consult</a:t>
            </a:r>
            <a:r>
              <a:rPr lang="en-CA" sz="1800" dirty="0" smtClean="0">
                <a:latin typeface="Trebuchet MS" pitchFamily="34" charset="0"/>
              </a:rPr>
              <a:t> to agree on the brief of documents to be used at the hearing.  </a:t>
            </a:r>
          </a:p>
          <a:p>
            <a:pPr>
              <a:spcAft>
                <a:spcPts val="600"/>
              </a:spcAft>
            </a:pPr>
            <a:r>
              <a:rPr lang="en-CA" sz="1800" dirty="0" smtClean="0">
                <a:latin typeface="Trebuchet MS" pitchFamily="34" charset="0"/>
              </a:rPr>
              <a:t>Documents should be numbered for easy identification, such as C-1, D-1, etc.</a:t>
            </a:r>
          </a:p>
          <a:p>
            <a:pPr>
              <a:spcAft>
                <a:spcPts val="600"/>
              </a:spcAft>
            </a:pPr>
            <a:r>
              <a:rPr lang="en-CA" sz="1800" dirty="0" smtClean="0">
                <a:latin typeface="Trebuchet MS" pitchFamily="34" charset="0"/>
              </a:rPr>
              <a:t>Provide the arbitrator with a flash drive with all the documents properly identified. </a:t>
            </a:r>
          </a:p>
          <a:p>
            <a:pPr>
              <a:spcAft>
                <a:spcPts val="600"/>
              </a:spcAft>
            </a:pPr>
            <a:r>
              <a:rPr lang="en-CA" sz="1800" dirty="0" smtClean="0">
                <a:latin typeface="Trebuchet MS" pitchFamily="34" charset="0"/>
              </a:rPr>
              <a:t>Will a projector be required so that a document can be seen by everyone at the same time?  Make sure it works! </a:t>
            </a:r>
          </a:p>
          <a:p>
            <a:pPr>
              <a:spcAft>
                <a:spcPts val="600"/>
              </a:spcAft>
            </a:pPr>
            <a:r>
              <a:rPr lang="en-CA" sz="1800" dirty="0" smtClean="0">
                <a:latin typeface="Trebuchet MS" pitchFamily="34" charset="0"/>
              </a:rPr>
              <a:t>Make sure the witness has a book or computer to look at without having to share or passing papers.</a:t>
            </a:r>
          </a:p>
          <a:p>
            <a:pPr>
              <a:spcAft>
                <a:spcPts val="600"/>
              </a:spcAft>
            </a:pPr>
            <a:r>
              <a:rPr lang="en-CA" sz="1800" dirty="0" smtClean="0">
                <a:latin typeface="Trebuchet MS" pitchFamily="34" charset="0"/>
              </a:rPr>
              <a:t>Use hard copy, tabbed briefs if it will help the arbitrator.</a:t>
            </a:r>
          </a:p>
          <a:p>
            <a:pPr>
              <a:spcAft>
                <a:spcPts val="600"/>
              </a:spcAft>
            </a:pPr>
            <a:r>
              <a:rPr lang="en-CA" sz="1800" dirty="0" smtClean="0">
                <a:latin typeface="Trebuchet MS" pitchFamily="34" charset="0"/>
              </a:rPr>
              <a:t>If arbitrator is tech-savvy, hard copy may be redundant.</a:t>
            </a:r>
            <a:endParaRPr lang="en-CA" sz="1800" dirty="0">
              <a:latin typeface="Trebuchet MS" pitchFamily="34" charset="0"/>
            </a:endParaRPr>
          </a:p>
        </p:txBody>
      </p:sp>
      <p:sp>
        <p:nvSpPr>
          <p:cNvPr id="4" name="Footer Placeholder 3"/>
          <p:cNvSpPr>
            <a:spLocks noGrp="1"/>
          </p:cNvSpPr>
          <p:nvPr>
            <p:ph type="ftr" sz="quarter" idx="11"/>
          </p:nvPr>
        </p:nvSpPr>
        <p:spPr/>
        <p:txBody>
          <a:bodyPr/>
          <a:lstStyle/>
          <a:p>
            <a:pPr>
              <a:defRPr/>
            </a:pPr>
            <a:r>
              <a:rPr lang="en-US" dirty="0" smtClean="0"/>
              <a:t>www.ellynlaw.com</a:t>
            </a:r>
            <a:endParaRPr lang="en-US" sz="1200" dirty="0"/>
          </a:p>
        </p:txBody>
      </p:sp>
      <p:sp>
        <p:nvSpPr>
          <p:cNvPr id="5" name="Slide Number Placeholder 4"/>
          <p:cNvSpPr>
            <a:spLocks noGrp="1"/>
          </p:cNvSpPr>
          <p:nvPr>
            <p:ph type="sldNum" sz="quarter" idx="12"/>
          </p:nvPr>
        </p:nvSpPr>
        <p:spPr/>
        <p:txBody>
          <a:bodyPr/>
          <a:lstStyle/>
          <a:p>
            <a:pPr>
              <a:defRPr/>
            </a:pPr>
            <a:fld id="{DCC8D835-5AC6-45C2-BD07-5056326CA9CC}" type="slidenum">
              <a:rPr lang="en-US" smtClean="0"/>
              <a:pPr>
                <a:defRPr/>
              </a:pPr>
              <a:t>22</a:t>
            </a:fld>
            <a:endParaRPr lang="en-US" dirty="0"/>
          </a:p>
        </p:txBody>
      </p:sp>
    </p:spTree>
    <p:extLst>
      <p:ext uri="{BB962C8B-B14F-4D97-AF65-F5344CB8AC3E}">
        <p14:creationId xmlns:p14="http://schemas.microsoft.com/office/powerpoint/2010/main" val="34089919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692696"/>
            <a:ext cx="7086600" cy="936104"/>
          </a:xfrm>
        </p:spPr>
        <p:txBody>
          <a:bodyPr/>
          <a:lstStyle/>
          <a:p>
            <a:pPr algn="ctr"/>
            <a:r>
              <a:rPr lang="en-US" sz="3200" b="1" i="1" dirty="0" smtClean="0">
                <a:solidFill>
                  <a:srgbClr val="C00000"/>
                </a:solidFill>
                <a:latin typeface="Arial" charset="0"/>
                <a:cs typeface="Arial" charset="0"/>
              </a:rPr>
              <a:t/>
            </a:r>
            <a:br>
              <a:rPr lang="en-US" sz="3200" b="1" i="1" dirty="0" smtClean="0">
                <a:solidFill>
                  <a:srgbClr val="C00000"/>
                </a:solidFill>
                <a:latin typeface="Arial" charset="0"/>
                <a:cs typeface="Arial" charset="0"/>
              </a:rPr>
            </a:br>
            <a:r>
              <a:rPr lang="en-US" sz="3200" b="1" i="1" dirty="0" smtClean="0">
                <a:solidFill>
                  <a:srgbClr val="C00000"/>
                </a:solidFill>
                <a:latin typeface="Arial" charset="0"/>
                <a:cs typeface="Arial" charset="0"/>
              </a:rPr>
              <a:t>Issues affecting fact witnesses </a:t>
            </a:r>
            <a:br>
              <a:rPr lang="en-US" sz="3200" b="1" i="1" dirty="0" smtClean="0">
                <a:solidFill>
                  <a:srgbClr val="C00000"/>
                </a:solidFill>
                <a:latin typeface="Arial" charset="0"/>
                <a:cs typeface="Arial" charset="0"/>
              </a:rPr>
            </a:br>
            <a:endParaRPr lang="en-CA" sz="3200" dirty="0"/>
          </a:p>
        </p:txBody>
      </p:sp>
      <p:sp>
        <p:nvSpPr>
          <p:cNvPr id="3" name="Content Placeholder 2"/>
          <p:cNvSpPr>
            <a:spLocks noGrp="1"/>
          </p:cNvSpPr>
          <p:nvPr>
            <p:ph idx="1"/>
          </p:nvPr>
        </p:nvSpPr>
        <p:spPr>
          <a:xfrm>
            <a:off x="971600" y="1916832"/>
            <a:ext cx="6984776" cy="4104456"/>
          </a:xfrm>
        </p:spPr>
        <p:txBody>
          <a:bodyPr>
            <a:normAutofit/>
          </a:bodyPr>
          <a:lstStyle/>
          <a:p>
            <a:pPr>
              <a:spcAft>
                <a:spcPts val="600"/>
              </a:spcAft>
            </a:pPr>
            <a:r>
              <a:rPr lang="en-CA" sz="1800" dirty="0" smtClean="0">
                <a:latin typeface="Trebuchet MS" pitchFamily="34" charset="0"/>
              </a:rPr>
              <a:t>Arbitrator’s power to summons</a:t>
            </a:r>
          </a:p>
          <a:p>
            <a:pPr>
              <a:spcAft>
                <a:spcPts val="600"/>
              </a:spcAft>
            </a:pPr>
            <a:r>
              <a:rPr lang="en-CA" sz="1800" dirty="0" smtClean="0">
                <a:latin typeface="Trebuchet MS" pitchFamily="34" charset="0"/>
              </a:rPr>
              <a:t>Witness testifying by Skype</a:t>
            </a:r>
          </a:p>
          <a:p>
            <a:pPr>
              <a:spcAft>
                <a:spcPts val="600"/>
              </a:spcAft>
            </a:pPr>
            <a:r>
              <a:rPr lang="en-CA" sz="1800" dirty="0" smtClean="0">
                <a:latin typeface="Trebuchet MS" pitchFamily="34" charset="0"/>
              </a:rPr>
              <a:t>Language and translation</a:t>
            </a:r>
          </a:p>
          <a:p>
            <a:pPr>
              <a:spcAft>
                <a:spcPts val="600"/>
              </a:spcAft>
            </a:pPr>
            <a:r>
              <a:rPr lang="en-CA" sz="1800" dirty="0" smtClean="0">
                <a:latin typeface="Trebuchet MS" pitchFamily="34" charset="0"/>
              </a:rPr>
              <a:t>Hearsay rule is relaxed</a:t>
            </a:r>
          </a:p>
          <a:p>
            <a:pPr>
              <a:spcAft>
                <a:spcPts val="600"/>
              </a:spcAft>
            </a:pPr>
            <a:r>
              <a:rPr lang="en-CA" sz="1800" dirty="0" smtClean="0">
                <a:latin typeface="Trebuchet MS" pitchFamily="34" charset="0"/>
              </a:rPr>
              <a:t>Time limits for the hearing </a:t>
            </a:r>
          </a:p>
          <a:p>
            <a:pPr>
              <a:spcAft>
                <a:spcPts val="600"/>
              </a:spcAft>
            </a:pPr>
            <a:r>
              <a:rPr lang="en-CA" sz="1800" dirty="0" smtClean="0">
                <a:latin typeface="Trebuchet MS" pitchFamily="34" charset="0"/>
              </a:rPr>
              <a:t>Preparation of witness statements – they should be the client’s evidence.   Should not “sound” like counsel is testifying</a:t>
            </a:r>
          </a:p>
          <a:p>
            <a:pPr>
              <a:spcAft>
                <a:spcPts val="600"/>
              </a:spcAft>
            </a:pPr>
            <a:r>
              <a:rPr lang="en-CA" sz="1800" dirty="0" smtClean="0">
                <a:latin typeface="Trebuchet MS" pitchFamily="34" charset="0"/>
              </a:rPr>
              <a:t>Witness statement which uses terms the witness does not understand will be fodder for devastating cross-examination and may not be persuasive to the arbitrator</a:t>
            </a:r>
          </a:p>
          <a:p>
            <a:endParaRPr lang="en-CA" sz="2000" dirty="0">
              <a:latin typeface="Trebuchet MS" pitchFamily="34" charset="0"/>
            </a:endParaRPr>
          </a:p>
          <a:p>
            <a:endParaRPr lang="en-CA" sz="2000" dirty="0" smtClean="0">
              <a:latin typeface="Trebuchet MS" pitchFamily="34" charset="0"/>
            </a:endParaRPr>
          </a:p>
          <a:p>
            <a:endParaRPr lang="en-CA" sz="2000" dirty="0">
              <a:latin typeface="Trebuchet MS" pitchFamily="34" charset="0"/>
            </a:endParaRPr>
          </a:p>
        </p:txBody>
      </p:sp>
      <p:sp>
        <p:nvSpPr>
          <p:cNvPr id="4" name="Footer Placeholder 3"/>
          <p:cNvSpPr>
            <a:spLocks noGrp="1"/>
          </p:cNvSpPr>
          <p:nvPr>
            <p:ph type="ftr" sz="quarter" idx="11"/>
          </p:nvPr>
        </p:nvSpPr>
        <p:spPr/>
        <p:txBody>
          <a:bodyPr/>
          <a:lstStyle/>
          <a:p>
            <a:pPr>
              <a:defRPr/>
            </a:pPr>
            <a:r>
              <a:rPr lang="en-US" dirty="0" smtClean="0"/>
              <a:t>www.ellynlaw.com</a:t>
            </a:r>
            <a:endParaRPr lang="en-US" sz="1200" dirty="0"/>
          </a:p>
        </p:txBody>
      </p:sp>
      <p:sp>
        <p:nvSpPr>
          <p:cNvPr id="5" name="Slide Number Placeholder 4"/>
          <p:cNvSpPr>
            <a:spLocks noGrp="1"/>
          </p:cNvSpPr>
          <p:nvPr>
            <p:ph type="sldNum" sz="quarter" idx="12"/>
          </p:nvPr>
        </p:nvSpPr>
        <p:spPr/>
        <p:txBody>
          <a:bodyPr/>
          <a:lstStyle/>
          <a:p>
            <a:pPr>
              <a:defRPr/>
            </a:pPr>
            <a:fld id="{DCC8D835-5AC6-45C2-BD07-5056326CA9CC}" type="slidenum">
              <a:rPr lang="en-US" smtClean="0"/>
              <a:pPr>
                <a:defRPr/>
              </a:pPr>
              <a:t>23</a:t>
            </a:fld>
            <a:endParaRPr lang="en-US" dirty="0"/>
          </a:p>
        </p:txBody>
      </p:sp>
    </p:spTree>
    <p:extLst>
      <p:ext uri="{BB962C8B-B14F-4D97-AF65-F5344CB8AC3E}">
        <p14:creationId xmlns:p14="http://schemas.microsoft.com/office/powerpoint/2010/main" val="36940958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692696"/>
            <a:ext cx="7086600" cy="864096"/>
          </a:xfrm>
        </p:spPr>
        <p:txBody>
          <a:bodyPr/>
          <a:lstStyle/>
          <a:p>
            <a:pPr algn="ctr"/>
            <a:r>
              <a:rPr lang="en-US" sz="3200" b="1" i="1" dirty="0" smtClean="0">
                <a:solidFill>
                  <a:srgbClr val="C00000"/>
                </a:solidFill>
                <a:latin typeface="Arial" charset="0"/>
                <a:cs typeface="Arial" charset="0"/>
              </a:rPr>
              <a:t/>
            </a:r>
            <a:br>
              <a:rPr lang="en-US" sz="3200" b="1" i="1" dirty="0" smtClean="0">
                <a:solidFill>
                  <a:srgbClr val="C00000"/>
                </a:solidFill>
                <a:latin typeface="Arial" charset="0"/>
                <a:cs typeface="Arial" charset="0"/>
              </a:rPr>
            </a:br>
            <a:r>
              <a:rPr lang="en-US" sz="3200" b="1" i="1" dirty="0" smtClean="0">
                <a:solidFill>
                  <a:srgbClr val="C00000"/>
                </a:solidFill>
                <a:latin typeface="Arial" charset="0"/>
                <a:cs typeface="Arial" charset="0"/>
              </a:rPr>
              <a:t>Expert Witnesses #1</a:t>
            </a:r>
            <a:br>
              <a:rPr lang="en-US" sz="3200" b="1" i="1" dirty="0" smtClean="0">
                <a:solidFill>
                  <a:srgbClr val="C00000"/>
                </a:solidFill>
                <a:latin typeface="Arial" charset="0"/>
                <a:cs typeface="Arial" charset="0"/>
              </a:rPr>
            </a:br>
            <a:endParaRPr lang="en-CA" sz="3200" dirty="0"/>
          </a:p>
        </p:txBody>
      </p:sp>
      <p:sp>
        <p:nvSpPr>
          <p:cNvPr id="3" name="Content Placeholder 2"/>
          <p:cNvSpPr>
            <a:spLocks noGrp="1"/>
          </p:cNvSpPr>
          <p:nvPr>
            <p:ph idx="1"/>
          </p:nvPr>
        </p:nvSpPr>
        <p:spPr>
          <a:xfrm>
            <a:off x="755576" y="1772816"/>
            <a:ext cx="6912768" cy="4320480"/>
          </a:xfrm>
        </p:spPr>
        <p:txBody>
          <a:bodyPr>
            <a:normAutofit lnSpcReduction="10000"/>
          </a:bodyPr>
          <a:lstStyle/>
          <a:p>
            <a:pPr>
              <a:spcAft>
                <a:spcPts val="600"/>
              </a:spcAft>
            </a:pPr>
            <a:r>
              <a:rPr lang="en-CA" sz="1800" dirty="0" smtClean="0">
                <a:latin typeface="Trebuchet MS" pitchFamily="34" charset="0"/>
              </a:rPr>
              <a:t>In domestic arbitrations, expert witnesses often report and testify by analogy to Rule 53.03. </a:t>
            </a:r>
          </a:p>
          <a:p>
            <a:pPr>
              <a:spcAft>
                <a:spcPts val="600"/>
              </a:spcAft>
            </a:pPr>
            <a:r>
              <a:rPr lang="en-CA" sz="1800" dirty="0" smtClean="0">
                <a:latin typeface="Trebuchet MS" pitchFamily="34" charset="0"/>
              </a:rPr>
              <a:t>BUT – the expert’s report will often be the evidence in chief.</a:t>
            </a:r>
          </a:p>
          <a:p>
            <a:pPr>
              <a:spcAft>
                <a:spcPts val="600"/>
              </a:spcAft>
            </a:pPr>
            <a:r>
              <a:rPr lang="en-CA" sz="1800" dirty="0" smtClean="0">
                <a:latin typeface="Trebuchet MS" pitchFamily="34" charset="0"/>
              </a:rPr>
              <a:t>Oral examination as to qualifications only if the expert’s qualifications are in dispute.</a:t>
            </a:r>
          </a:p>
          <a:p>
            <a:pPr>
              <a:spcAft>
                <a:spcPts val="600"/>
              </a:spcAft>
            </a:pPr>
            <a:r>
              <a:rPr lang="en-CA" sz="1800" dirty="0" smtClean="0">
                <a:latin typeface="Trebuchet MS" pitchFamily="34" charset="0"/>
              </a:rPr>
              <a:t>If </a:t>
            </a:r>
            <a:r>
              <a:rPr lang="en-CA" sz="1800" dirty="0">
                <a:latin typeface="Trebuchet MS" pitchFamily="34" charset="0"/>
              </a:rPr>
              <a:t>liability and quantum are </a:t>
            </a:r>
            <a:r>
              <a:rPr lang="en-CA" sz="1800" dirty="0" smtClean="0">
                <a:latin typeface="Trebuchet MS" pitchFamily="34" charset="0"/>
              </a:rPr>
              <a:t>bifurcated damages or valuation report will not be necessary until the damages or quantum phase of the hearing.</a:t>
            </a:r>
          </a:p>
          <a:p>
            <a:pPr>
              <a:spcAft>
                <a:spcPts val="600"/>
              </a:spcAft>
            </a:pPr>
            <a:r>
              <a:rPr lang="en-CA" sz="1800" dirty="0" smtClean="0">
                <a:latin typeface="Trebuchet MS" pitchFamily="34" charset="0"/>
              </a:rPr>
              <a:t>Arbitrator will not appoint a neutral expert unless   the parties so direct.  It could be more dangerous   than the apparent cost saving. </a:t>
            </a:r>
          </a:p>
          <a:p>
            <a:pPr>
              <a:spcAft>
                <a:spcPts val="600"/>
              </a:spcAft>
            </a:pPr>
            <a:r>
              <a:rPr lang="en-CA" sz="1800" dirty="0" smtClean="0">
                <a:latin typeface="Trebuchet MS" pitchFamily="34" charset="0"/>
              </a:rPr>
              <a:t>BUT, the Arbitral Tribunal can appoint an expert  under Arb. Act, s. 28 and under ICAA Model Law s.26.</a:t>
            </a:r>
          </a:p>
          <a:p>
            <a:endParaRPr lang="en-CA" sz="2000" dirty="0">
              <a:latin typeface="Trebuchet MS" pitchFamily="34" charset="0"/>
            </a:endParaRPr>
          </a:p>
        </p:txBody>
      </p:sp>
      <p:sp>
        <p:nvSpPr>
          <p:cNvPr id="4" name="Footer Placeholder 3"/>
          <p:cNvSpPr>
            <a:spLocks noGrp="1"/>
          </p:cNvSpPr>
          <p:nvPr>
            <p:ph type="ftr" sz="quarter" idx="11"/>
          </p:nvPr>
        </p:nvSpPr>
        <p:spPr/>
        <p:txBody>
          <a:bodyPr/>
          <a:lstStyle/>
          <a:p>
            <a:pPr>
              <a:defRPr/>
            </a:pPr>
            <a:r>
              <a:rPr lang="en-US" dirty="0" smtClean="0"/>
              <a:t>www.ellynlaw.com</a:t>
            </a:r>
            <a:endParaRPr lang="en-US" sz="1200" dirty="0"/>
          </a:p>
        </p:txBody>
      </p:sp>
      <p:sp>
        <p:nvSpPr>
          <p:cNvPr id="5" name="Slide Number Placeholder 4"/>
          <p:cNvSpPr>
            <a:spLocks noGrp="1"/>
          </p:cNvSpPr>
          <p:nvPr>
            <p:ph type="sldNum" sz="quarter" idx="12"/>
          </p:nvPr>
        </p:nvSpPr>
        <p:spPr/>
        <p:txBody>
          <a:bodyPr/>
          <a:lstStyle/>
          <a:p>
            <a:pPr>
              <a:defRPr/>
            </a:pPr>
            <a:fld id="{DCC8D835-5AC6-45C2-BD07-5056326CA9CC}" type="slidenum">
              <a:rPr lang="en-US" smtClean="0"/>
              <a:pPr>
                <a:defRPr/>
              </a:pPr>
              <a:t>24</a:t>
            </a:fld>
            <a:endParaRPr lang="en-US" dirty="0"/>
          </a:p>
        </p:txBody>
      </p:sp>
    </p:spTree>
    <p:extLst>
      <p:ext uri="{BB962C8B-B14F-4D97-AF65-F5344CB8AC3E}">
        <p14:creationId xmlns:p14="http://schemas.microsoft.com/office/powerpoint/2010/main" val="36203763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692696"/>
            <a:ext cx="7086600" cy="576064"/>
          </a:xfrm>
        </p:spPr>
        <p:txBody>
          <a:bodyPr/>
          <a:lstStyle/>
          <a:p>
            <a:pPr algn="ctr"/>
            <a:r>
              <a:rPr lang="en-US" sz="3200" b="1" i="1" dirty="0" smtClean="0">
                <a:solidFill>
                  <a:srgbClr val="C00000"/>
                </a:solidFill>
                <a:latin typeface="Arial" charset="0"/>
                <a:cs typeface="Arial" charset="0"/>
              </a:rPr>
              <a:t/>
            </a:r>
            <a:br>
              <a:rPr lang="en-US" sz="3200" b="1" i="1" dirty="0" smtClean="0">
                <a:solidFill>
                  <a:srgbClr val="C00000"/>
                </a:solidFill>
                <a:latin typeface="Arial" charset="0"/>
                <a:cs typeface="Arial" charset="0"/>
              </a:rPr>
            </a:br>
            <a:r>
              <a:rPr lang="en-US" sz="3200" b="1" i="1" dirty="0" smtClean="0">
                <a:solidFill>
                  <a:srgbClr val="C00000"/>
                </a:solidFill>
                <a:latin typeface="Arial" charset="0"/>
                <a:cs typeface="Arial" charset="0"/>
              </a:rPr>
              <a:t>Expert Witnesses #2</a:t>
            </a:r>
            <a:br>
              <a:rPr lang="en-US" sz="3200" b="1" i="1" dirty="0" smtClean="0">
                <a:solidFill>
                  <a:srgbClr val="C00000"/>
                </a:solidFill>
                <a:latin typeface="Arial" charset="0"/>
                <a:cs typeface="Arial" charset="0"/>
              </a:rPr>
            </a:br>
            <a:endParaRPr lang="en-CA" sz="3200" dirty="0"/>
          </a:p>
        </p:txBody>
      </p:sp>
      <p:sp>
        <p:nvSpPr>
          <p:cNvPr id="3" name="Content Placeholder 2"/>
          <p:cNvSpPr>
            <a:spLocks noGrp="1"/>
          </p:cNvSpPr>
          <p:nvPr>
            <p:ph idx="1"/>
          </p:nvPr>
        </p:nvSpPr>
        <p:spPr>
          <a:xfrm>
            <a:off x="971600" y="1772816"/>
            <a:ext cx="6984776" cy="4320480"/>
          </a:xfrm>
        </p:spPr>
        <p:txBody>
          <a:bodyPr/>
          <a:lstStyle/>
          <a:p>
            <a:pPr>
              <a:spcBef>
                <a:spcPts val="0"/>
              </a:spcBef>
              <a:spcAft>
                <a:spcPts val="600"/>
              </a:spcAft>
            </a:pPr>
            <a:r>
              <a:rPr lang="en-CA" sz="1800" dirty="0" smtClean="0">
                <a:latin typeface="Trebuchet MS" pitchFamily="34" charset="0"/>
              </a:rPr>
              <a:t>In international arbitrations, there are established protocols. </a:t>
            </a:r>
          </a:p>
          <a:p>
            <a:pPr>
              <a:spcBef>
                <a:spcPts val="0"/>
              </a:spcBef>
              <a:spcAft>
                <a:spcPts val="600"/>
              </a:spcAft>
            </a:pPr>
            <a:r>
              <a:rPr lang="en-CA" sz="1800" dirty="0" smtClean="0">
                <a:latin typeface="Trebuchet MS" pitchFamily="34" charset="0"/>
              </a:rPr>
              <a:t>Each of the international rules address expert witnesses. UNCITRAL Arb Rules Art. 29 deals with “Experts appointed by the Tribunal”.  Arbitrators seek input from parties but do not require consent.</a:t>
            </a:r>
          </a:p>
          <a:p>
            <a:pPr>
              <a:spcBef>
                <a:spcPts val="0"/>
              </a:spcBef>
              <a:spcAft>
                <a:spcPts val="600"/>
              </a:spcAft>
            </a:pPr>
            <a:r>
              <a:rPr lang="en-CA" sz="1800" dirty="0" smtClean="0">
                <a:latin typeface="Trebuchet MS" pitchFamily="34" charset="0"/>
              </a:rPr>
              <a:t>Focus is on the independence, neutrality and competence of the expert.  Tribunal-appointed experts are the norm under the civil law tradition.</a:t>
            </a:r>
          </a:p>
          <a:p>
            <a:pPr>
              <a:spcBef>
                <a:spcPts val="0"/>
              </a:spcBef>
              <a:spcAft>
                <a:spcPts val="600"/>
              </a:spcAft>
            </a:pPr>
            <a:r>
              <a:rPr lang="en-CA" sz="1800" dirty="0" smtClean="0">
                <a:latin typeface="Trebuchet MS" pitchFamily="34" charset="0"/>
              </a:rPr>
              <a:t>Chartered Institute of </a:t>
            </a:r>
            <a:r>
              <a:rPr lang="en-CA" sz="1800" dirty="0">
                <a:latin typeface="Trebuchet MS" pitchFamily="34" charset="0"/>
              </a:rPr>
              <a:t>Arbitrators has a  </a:t>
            </a:r>
            <a:r>
              <a:rPr lang="en-CA" sz="1800" i="1" dirty="0">
                <a:latin typeface="Trebuchet MS" pitchFamily="34" charset="0"/>
              </a:rPr>
              <a:t>Protocol for </a:t>
            </a:r>
            <a:r>
              <a:rPr lang="en-CA" sz="1800" i="1" dirty="0" smtClean="0">
                <a:latin typeface="Trebuchet MS" pitchFamily="34" charset="0"/>
              </a:rPr>
              <a:t>the Use </a:t>
            </a:r>
            <a:r>
              <a:rPr lang="en-CA" sz="1800" i="1" dirty="0">
                <a:latin typeface="Trebuchet MS" pitchFamily="34" charset="0"/>
              </a:rPr>
              <a:t>of </a:t>
            </a:r>
            <a:r>
              <a:rPr lang="en-CA" sz="1800" i="1" dirty="0" smtClean="0">
                <a:latin typeface="Trebuchet MS" pitchFamily="34" charset="0"/>
              </a:rPr>
              <a:t>Party-Appointed Expert </a:t>
            </a:r>
            <a:r>
              <a:rPr lang="en-CA" sz="1800" i="1" dirty="0">
                <a:latin typeface="Trebuchet MS" pitchFamily="34" charset="0"/>
              </a:rPr>
              <a:t>Witnesses </a:t>
            </a:r>
            <a:r>
              <a:rPr lang="en-CA" sz="1800" i="1" dirty="0" smtClean="0">
                <a:latin typeface="Trebuchet MS" pitchFamily="34" charset="0"/>
              </a:rPr>
              <a:t>in International Arbitration (2007).</a:t>
            </a:r>
          </a:p>
          <a:p>
            <a:pPr>
              <a:spcBef>
                <a:spcPts val="0"/>
              </a:spcBef>
              <a:spcAft>
                <a:spcPts val="600"/>
              </a:spcAft>
            </a:pPr>
            <a:r>
              <a:rPr lang="en-CA" sz="1800" i="1" dirty="0" smtClean="0">
                <a:latin typeface="Trebuchet MS" pitchFamily="34" charset="0"/>
              </a:rPr>
              <a:t>IBA Rules on Taking </a:t>
            </a:r>
            <a:r>
              <a:rPr lang="en-CA" sz="1800" i="1" dirty="0">
                <a:latin typeface="Trebuchet MS" pitchFamily="34" charset="0"/>
              </a:rPr>
              <a:t>Evidence in International Arbitration (</a:t>
            </a:r>
            <a:r>
              <a:rPr lang="en-CA" sz="1800" i="1" dirty="0" smtClean="0">
                <a:latin typeface="Trebuchet MS" pitchFamily="34" charset="0"/>
              </a:rPr>
              <a:t>2010) </a:t>
            </a:r>
            <a:r>
              <a:rPr lang="en-CA" sz="1800" dirty="0" smtClean="0">
                <a:latin typeface="Trebuchet MS" pitchFamily="34" charset="0"/>
              </a:rPr>
              <a:t>are also commonly relied upon. </a:t>
            </a:r>
            <a:endParaRPr lang="en-CA" sz="1800" i="1" dirty="0">
              <a:latin typeface="Trebuchet MS" pitchFamily="34" charset="0"/>
            </a:endParaRPr>
          </a:p>
          <a:p>
            <a:endParaRPr lang="en-CA" sz="2000" dirty="0">
              <a:latin typeface="Trebuchet MS" pitchFamily="34" charset="0"/>
            </a:endParaRPr>
          </a:p>
        </p:txBody>
      </p:sp>
      <p:sp>
        <p:nvSpPr>
          <p:cNvPr id="4" name="Footer Placeholder 3"/>
          <p:cNvSpPr>
            <a:spLocks noGrp="1"/>
          </p:cNvSpPr>
          <p:nvPr>
            <p:ph type="ftr" sz="quarter" idx="11"/>
          </p:nvPr>
        </p:nvSpPr>
        <p:spPr/>
        <p:txBody>
          <a:bodyPr/>
          <a:lstStyle/>
          <a:p>
            <a:pPr>
              <a:defRPr/>
            </a:pPr>
            <a:r>
              <a:rPr lang="en-US" dirty="0" smtClean="0"/>
              <a:t>www.ellynlaw.com</a:t>
            </a:r>
            <a:endParaRPr lang="en-US" sz="1200" dirty="0"/>
          </a:p>
        </p:txBody>
      </p:sp>
      <p:sp>
        <p:nvSpPr>
          <p:cNvPr id="5" name="Slide Number Placeholder 4"/>
          <p:cNvSpPr>
            <a:spLocks noGrp="1"/>
          </p:cNvSpPr>
          <p:nvPr>
            <p:ph type="sldNum" sz="quarter" idx="12"/>
          </p:nvPr>
        </p:nvSpPr>
        <p:spPr/>
        <p:txBody>
          <a:bodyPr/>
          <a:lstStyle/>
          <a:p>
            <a:pPr>
              <a:defRPr/>
            </a:pPr>
            <a:fld id="{DCC8D835-5AC6-45C2-BD07-5056326CA9CC}" type="slidenum">
              <a:rPr lang="en-US" smtClean="0"/>
              <a:pPr>
                <a:defRPr/>
              </a:pPr>
              <a:t>25</a:t>
            </a:fld>
            <a:endParaRPr lang="en-US" dirty="0"/>
          </a:p>
        </p:txBody>
      </p:sp>
    </p:spTree>
    <p:extLst>
      <p:ext uri="{BB962C8B-B14F-4D97-AF65-F5344CB8AC3E}">
        <p14:creationId xmlns:p14="http://schemas.microsoft.com/office/powerpoint/2010/main" val="12096237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620688"/>
            <a:ext cx="7086600" cy="792088"/>
          </a:xfrm>
        </p:spPr>
        <p:txBody>
          <a:bodyPr/>
          <a:lstStyle/>
          <a:p>
            <a:pPr algn="ctr"/>
            <a:r>
              <a:rPr lang="en-US" sz="3200" b="1" i="1" dirty="0" smtClean="0">
                <a:solidFill>
                  <a:srgbClr val="C00000"/>
                </a:solidFill>
                <a:latin typeface="Arial" charset="0"/>
                <a:cs typeface="Arial" charset="0"/>
              </a:rPr>
              <a:t>Expert Witnesses #3</a:t>
            </a:r>
            <a:endParaRPr lang="en-CA" sz="3200" dirty="0"/>
          </a:p>
        </p:txBody>
      </p:sp>
      <p:sp>
        <p:nvSpPr>
          <p:cNvPr id="3" name="Content Placeholder 2"/>
          <p:cNvSpPr>
            <a:spLocks noGrp="1"/>
          </p:cNvSpPr>
          <p:nvPr>
            <p:ph idx="1"/>
          </p:nvPr>
        </p:nvSpPr>
        <p:spPr>
          <a:xfrm>
            <a:off x="971600" y="1772816"/>
            <a:ext cx="7128792" cy="4320480"/>
          </a:xfrm>
        </p:spPr>
        <p:txBody>
          <a:bodyPr>
            <a:normAutofit fontScale="92500" lnSpcReduction="10000"/>
          </a:bodyPr>
          <a:lstStyle/>
          <a:p>
            <a:pPr>
              <a:spcAft>
                <a:spcPts val="600"/>
              </a:spcAft>
            </a:pPr>
            <a:r>
              <a:rPr lang="en-CA" sz="2000" dirty="0" smtClean="0">
                <a:latin typeface="Trebuchet MS" pitchFamily="34" charset="0"/>
              </a:rPr>
              <a:t>Counsel must assess whether the evidence of the expert witness “of the party” (i.e. hired to assist the arbitrator neutrally) or “for the party” (an advocate for the position of the party who hired the expert). </a:t>
            </a:r>
          </a:p>
          <a:p>
            <a:pPr>
              <a:spcAft>
                <a:spcPts val="600"/>
              </a:spcAft>
            </a:pPr>
            <a:r>
              <a:rPr lang="en-CA" sz="2000" smtClean="0">
                <a:latin typeface="Trebuchet MS" pitchFamily="34" charset="0"/>
              </a:rPr>
              <a:t>Expert evidence </a:t>
            </a:r>
            <a:r>
              <a:rPr lang="en-CA" sz="2000" dirty="0" smtClean="0">
                <a:latin typeface="Trebuchet MS" pitchFamily="34" charset="0"/>
              </a:rPr>
              <a:t>“for the party” is unpersuasive and may be inadmissible.</a:t>
            </a:r>
          </a:p>
          <a:p>
            <a:pPr>
              <a:spcAft>
                <a:spcPts val="600"/>
              </a:spcAft>
            </a:pPr>
            <a:r>
              <a:rPr lang="en-CA" sz="2000" dirty="0" smtClean="0">
                <a:latin typeface="Trebuchet MS" pitchFamily="34" charset="0"/>
              </a:rPr>
              <a:t>CIArb Protocols specifically make this point: </a:t>
            </a:r>
          </a:p>
          <a:p>
            <a:pPr lvl="1">
              <a:spcAft>
                <a:spcPts val="600"/>
              </a:spcAft>
            </a:pPr>
            <a:r>
              <a:rPr lang="en-CA" sz="1600" dirty="0">
                <a:latin typeface="Trebuchet MS" pitchFamily="34" charset="0"/>
              </a:rPr>
              <a:t>experts should provide assistance to the </a:t>
            </a:r>
            <a:r>
              <a:rPr lang="en-CA" sz="1600" dirty="0" smtClean="0">
                <a:latin typeface="Trebuchet MS" pitchFamily="34" charset="0"/>
              </a:rPr>
              <a:t>Arbitral Tribunal </a:t>
            </a:r>
            <a:r>
              <a:rPr lang="en-CA" sz="1600" dirty="0">
                <a:latin typeface="Trebuchet MS" pitchFamily="34" charset="0"/>
              </a:rPr>
              <a:t>and not advocate the position of the </a:t>
            </a:r>
            <a:r>
              <a:rPr lang="en-CA" sz="1600" dirty="0" smtClean="0">
                <a:latin typeface="Trebuchet MS" pitchFamily="34" charset="0"/>
              </a:rPr>
              <a:t>Party appointing them</a:t>
            </a:r>
            <a:r>
              <a:rPr lang="en-CA" sz="1600" dirty="0">
                <a:latin typeface="Trebuchet MS" pitchFamily="34" charset="0"/>
              </a:rPr>
              <a:t>.</a:t>
            </a:r>
            <a:endParaRPr lang="en-CA" sz="1600" dirty="0" smtClean="0">
              <a:latin typeface="Trebuchet MS" pitchFamily="34" charset="0"/>
            </a:endParaRPr>
          </a:p>
          <a:p>
            <a:pPr>
              <a:spcAft>
                <a:spcPts val="600"/>
              </a:spcAft>
            </a:pPr>
            <a:r>
              <a:rPr lang="en-CA" sz="2000" dirty="0" smtClean="0">
                <a:latin typeface="Trebuchet MS" pitchFamily="34" charset="0"/>
              </a:rPr>
              <a:t>IBA Rules have provisions to the same effect.</a:t>
            </a:r>
          </a:p>
          <a:p>
            <a:pPr>
              <a:spcAft>
                <a:spcPts val="600"/>
              </a:spcAft>
            </a:pPr>
            <a:r>
              <a:rPr lang="en-CA" sz="2000" dirty="0" smtClean="0">
                <a:latin typeface="Trebuchet MS" pitchFamily="34" charset="0"/>
              </a:rPr>
              <a:t>Expert must sign a statement of independence.</a:t>
            </a:r>
          </a:p>
          <a:p>
            <a:pPr>
              <a:spcAft>
                <a:spcPts val="600"/>
              </a:spcAft>
            </a:pPr>
            <a:r>
              <a:rPr lang="en-CA" sz="2000" dirty="0" smtClean="0">
                <a:latin typeface="Trebuchet MS" pitchFamily="34" charset="0"/>
              </a:rPr>
              <a:t>Past or present relationship with a party must also be disclosed by the expert.</a:t>
            </a:r>
            <a:endParaRPr lang="en-CA" sz="2000" dirty="0">
              <a:latin typeface="Trebuchet MS" pitchFamily="34" charset="0"/>
            </a:endParaRPr>
          </a:p>
        </p:txBody>
      </p:sp>
      <p:sp>
        <p:nvSpPr>
          <p:cNvPr id="4" name="Footer Placeholder 3"/>
          <p:cNvSpPr>
            <a:spLocks noGrp="1"/>
          </p:cNvSpPr>
          <p:nvPr>
            <p:ph type="ftr" sz="quarter" idx="11"/>
          </p:nvPr>
        </p:nvSpPr>
        <p:spPr/>
        <p:txBody>
          <a:bodyPr/>
          <a:lstStyle/>
          <a:p>
            <a:pPr>
              <a:defRPr/>
            </a:pPr>
            <a:r>
              <a:rPr lang="en-US" dirty="0" smtClean="0"/>
              <a:t>www.ellynlaw.com</a:t>
            </a:r>
            <a:endParaRPr lang="en-US" sz="1200" dirty="0"/>
          </a:p>
        </p:txBody>
      </p:sp>
      <p:sp>
        <p:nvSpPr>
          <p:cNvPr id="5" name="Slide Number Placeholder 4"/>
          <p:cNvSpPr>
            <a:spLocks noGrp="1"/>
          </p:cNvSpPr>
          <p:nvPr>
            <p:ph type="sldNum" sz="quarter" idx="12"/>
          </p:nvPr>
        </p:nvSpPr>
        <p:spPr/>
        <p:txBody>
          <a:bodyPr/>
          <a:lstStyle/>
          <a:p>
            <a:pPr>
              <a:defRPr/>
            </a:pPr>
            <a:fld id="{DCC8D835-5AC6-45C2-BD07-5056326CA9CC}" type="slidenum">
              <a:rPr lang="en-US" smtClean="0"/>
              <a:pPr>
                <a:defRPr/>
              </a:pPr>
              <a:t>26</a:t>
            </a:fld>
            <a:endParaRPr lang="en-US" dirty="0"/>
          </a:p>
        </p:txBody>
      </p:sp>
    </p:spTree>
    <p:extLst>
      <p:ext uri="{BB962C8B-B14F-4D97-AF65-F5344CB8AC3E}">
        <p14:creationId xmlns:p14="http://schemas.microsoft.com/office/powerpoint/2010/main" val="31006284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12"/>
          <p:cNvSpPr>
            <a:spLocks noGrp="1" noChangeArrowheads="1"/>
          </p:cNvSpPr>
          <p:nvPr>
            <p:ph type="title"/>
          </p:nvPr>
        </p:nvSpPr>
        <p:spPr>
          <a:xfrm>
            <a:off x="1907704" y="908720"/>
            <a:ext cx="5810250" cy="576064"/>
          </a:xfrm>
        </p:spPr>
        <p:txBody>
          <a:bodyPr/>
          <a:lstStyle/>
          <a:p>
            <a:pPr algn="ctr" eaLnBrk="1" hangingPunct="1"/>
            <a:r>
              <a:rPr lang="en-US" sz="3200" b="1" i="1" dirty="0" smtClean="0">
                <a:latin typeface="Arial" charset="0"/>
                <a:cs typeface="Arial" charset="0"/>
              </a:rPr>
              <a:t/>
            </a:r>
            <a:br>
              <a:rPr lang="en-US" sz="3200" b="1" i="1" dirty="0" smtClean="0">
                <a:latin typeface="Arial" charset="0"/>
                <a:cs typeface="Arial" charset="0"/>
              </a:rPr>
            </a:br>
            <a:r>
              <a:rPr lang="en-US" sz="3200" b="1" i="1" dirty="0" smtClean="0">
                <a:solidFill>
                  <a:srgbClr val="C00000"/>
                </a:solidFill>
                <a:latin typeface="Arial" charset="0"/>
                <a:cs typeface="Arial" charset="0"/>
              </a:rPr>
              <a:t>Conduct of the hearing </a:t>
            </a:r>
            <a:r>
              <a:rPr lang="en-US" sz="3200" b="1" i="1" dirty="0" smtClean="0">
                <a:latin typeface="Arial" charset="0"/>
                <a:cs typeface="Arial" charset="0"/>
              </a:rPr>
              <a:t/>
            </a:r>
            <a:br>
              <a:rPr lang="en-US" sz="3200" b="1" i="1" dirty="0" smtClean="0">
                <a:latin typeface="Arial" charset="0"/>
                <a:cs typeface="Arial" charset="0"/>
              </a:rPr>
            </a:br>
            <a:endParaRPr lang="en-US" i="1" dirty="0" smtClean="0">
              <a:latin typeface="Arial" charset="0"/>
              <a:cs typeface="Arial" charset="0"/>
            </a:endParaRPr>
          </a:p>
        </p:txBody>
      </p:sp>
      <p:sp>
        <p:nvSpPr>
          <p:cNvPr id="3077" name="Rectangle 13"/>
          <p:cNvSpPr>
            <a:spLocks noGrp="1" noChangeArrowheads="1"/>
          </p:cNvSpPr>
          <p:nvPr>
            <p:ph idx="1"/>
          </p:nvPr>
        </p:nvSpPr>
        <p:spPr>
          <a:xfrm>
            <a:off x="1187897" y="2204864"/>
            <a:ext cx="5760367" cy="3571354"/>
          </a:xfrm>
        </p:spPr>
        <p:txBody>
          <a:bodyPr/>
          <a:lstStyle/>
          <a:p>
            <a:pPr marL="0" indent="0" algn="ctr" eaLnBrk="1" hangingPunct="1">
              <a:lnSpc>
                <a:spcPct val="80000"/>
              </a:lnSpc>
              <a:buNone/>
            </a:pPr>
            <a:r>
              <a:rPr lang="en-US" sz="1000" dirty="0" smtClean="0"/>
              <a:t>. </a:t>
            </a:r>
          </a:p>
        </p:txBody>
      </p:sp>
      <p:sp>
        <p:nvSpPr>
          <p:cNvPr id="3074" name="Footer Placeholder 4"/>
          <p:cNvSpPr>
            <a:spLocks noGrp="1"/>
          </p:cNvSpPr>
          <p:nvPr>
            <p:ph type="ftr" sz="quarter" idx="11"/>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pPr eaLnBrk="1" hangingPunct="1"/>
            <a:r>
              <a:rPr lang="en-US" dirty="0" smtClean="0">
                <a:solidFill>
                  <a:schemeClr val="bg1"/>
                </a:solidFill>
                <a:latin typeface="Calibri" pitchFamily="34" charset="0"/>
              </a:rPr>
              <a:t>www.ellynlaw.com</a:t>
            </a:r>
            <a:endParaRPr lang="en-US" sz="1200" dirty="0" smtClean="0">
              <a:solidFill>
                <a:schemeClr val="bg1"/>
              </a:solidFill>
              <a:latin typeface="Calibri" pitchFamily="34" charset="0"/>
            </a:endParaRPr>
          </a:p>
        </p:txBody>
      </p:sp>
      <p:sp>
        <p:nvSpPr>
          <p:cNvPr id="5" name="Slide Number Placeholder 5"/>
          <p:cNvSpPr>
            <a:spLocks noGrp="1"/>
          </p:cNvSpPr>
          <p:nvPr>
            <p:ph type="sldNum" sz="quarter" idx="12"/>
          </p:nvPr>
        </p:nvSpPr>
        <p:spPr/>
        <p:txBody>
          <a:bodyPr/>
          <a:lstStyle/>
          <a:p>
            <a:pPr>
              <a:defRPr/>
            </a:pPr>
            <a:fld id="{1560F543-717A-4E58-A2F4-6438C6B29BB3}" type="slidenum">
              <a:rPr lang="en-US"/>
              <a:pPr>
                <a:defRPr/>
              </a:pPr>
              <a:t>27</a:t>
            </a:fld>
            <a:endParaRPr lang="en-US" dirty="0"/>
          </a:p>
        </p:txBody>
      </p:sp>
      <p:sp>
        <p:nvSpPr>
          <p:cNvPr id="2" name="Rectangle 1"/>
          <p:cNvSpPr/>
          <p:nvPr/>
        </p:nvSpPr>
        <p:spPr>
          <a:xfrm>
            <a:off x="1013520" y="1268760"/>
            <a:ext cx="6438800" cy="5801588"/>
          </a:xfrm>
          <a:prstGeom prst="rect">
            <a:avLst/>
          </a:prstGeom>
        </p:spPr>
        <p:txBody>
          <a:bodyPr wrap="square">
            <a:spAutoFit/>
          </a:bodyPr>
          <a:lstStyle/>
          <a:p>
            <a:pPr marL="285750" indent="-285750">
              <a:buFont typeface="Arial" pitchFamily="34" charset="0"/>
              <a:buChar char="•"/>
            </a:pPr>
            <a:endParaRPr lang="en-CA" dirty="0" smtClean="0"/>
          </a:p>
          <a:p>
            <a:pPr marL="285750" indent="-285750">
              <a:spcAft>
                <a:spcPts val="600"/>
              </a:spcAft>
              <a:buFont typeface="Arial" pitchFamily="34" charset="0"/>
              <a:buChar char="•"/>
            </a:pPr>
            <a:r>
              <a:rPr lang="en-CA" dirty="0" smtClean="0"/>
              <a:t>Opening Statements if required</a:t>
            </a:r>
          </a:p>
          <a:p>
            <a:pPr marL="285750" indent="-285750">
              <a:spcAft>
                <a:spcPts val="600"/>
              </a:spcAft>
              <a:buFont typeface="Arial" pitchFamily="34" charset="0"/>
              <a:buChar char="•"/>
            </a:pPr>
            <a:r>
              <a:rPr lang="en-CA" dirty="0" smtClean="0"/>
              <a:t>Presentation of Witness Statements</a:t>
            </a:r>
          </a:p>
          <a:p>
            <a:pPr marL="285750" indent="-285750">
              <a:spcAft>
                <a:spcPts val="600"/>
              </a:spcAft>
              <a:buFont typeface="Arial" pitchFamily="34" charset="0"/>
              <a:buChar char="•"/>
            </a:pPr>
            <a:r>
              <a:rPr lang="en-CA" dirty="0" smtClean="0"/>
              <a:t>Warming up the witness – where permitted or agreed</a:t>
            </a:r>
          </a:p>
          <a:p>
            <a:pPr marL="285750" indent="-285750">
              <a:spcAft>
                <a:spcPts val="600"/>
              </a:spcAft>
              <a:buFont typeface="Arial" pitchFamily="34" charset="0"/>
              <a:buChar char="•"/>
            </a:pPr>
            <a:r>
              <a:rPr lang="en-CA" dirty="0" smtClean="0"/>
              <a:t>Cross-examination of opposing party’s witnesses</a:t>
            </a:r>
          </a:p>
          <a:p>
            <a:pPr marL="285750" indent="-285750">
              <a:spcAft>
                <a:spcPts val="600"/>
              </a:spcAft>
              <a:buFont typeface="Arial" pitchFamily="34" charset="0"/>
              <a:buChar char="•"/>
            </a:pPr>
            <a:r>
              <a:rPr lang="en-CA" dirty="0" smtClean="0"/>
              <a:t>Qualification of expert witnesses</a:t>
            </a:r>
          </a:p>
          <a:p>
            <a:pPr marL="285750" indent="-285750">
              <a:spcAft>
                <a:spcPts val="600"/>
              </a:spcAft>
              <a:buFont typeface="Arial" pitchFamily="34" charset="0"/>
              <a:buChar char="•"/>
            </a:pPr>
            <a:r>
              <a:rPr lang="en-CA" dirty="0" smtClean="0"/>
              <a:t>Presentation of expert reports</a:t>
            </a:r>
          </a:p>
          <a:p>
            <a:pPr marL="285750" indent="-285750">
              <a:spcAft>
                <a:spcPts val="600"/>
              </a:spcAft>
              <a:buFont typeface="Arial" pitchFamily="34" charset="0"/>
              <a:buChar char="•"/>
            </a:pPr>
            <a:r>
              <a:rPr lang="en-CA" dirty="0" smtClean="0"/>
              <a:t>Post-hearing Brief </a:t>
            </a:r>
          </a:p>
          <a:p>
            <a:pPr marL="285750" indent="-285750">
              <a:spcAft>
                <a:spcPts val="600"/>
              </a:spcAft>
              <a:buFont typeface="Arial" pitchFamily="34" charset="0"/>
              <a:buChar char="•"/>
            </a:pPr>
            <a:r>
              <a:rPr lang="en-CA" dirty="0" smtClean="0"/>
              <a:t>Written Argument (Memorial)</a:t>
            </a:r>
          </a:p>
          <a:p>
            <a:pPr marL="285750" indent="-285750">
              <a:spcAft>
                <a:spcPts val="600"/>
              </a:spcAft>
              <a:buFont typeface="Arial" pitchFamily="34" charset="0"/>
              <a:buChar char="•"/>
            </a:pPr>
            <a:r>
              <a:rPr lang="en-CA" dirty="0" smtClean="0"/>
              <a:t>Oral submissions in addition to the Memorial  </a:t>
            </a:r>
          </a:p>
          <a:p>
            <a:pPr marL="285750" indent="-285750">
              <a:spcAft>
                <a:spcPts val="600"/>
              </a:spcAft>
              <a:buFont typeface="Arial" pitchFamily="34" charset="0"/>
              <a:buChar char="•"/>
            </a:pPr>
            <a:r>
              <a:rPr lang="en-CA" dirty="0" smtClean="0"/>
              <a:t>Interpretation of the award – UNCITRAL Arb Rules 37</a:t>
            </a:r>
          </a:p>
          <a:p>
            <a:pPr marL="285750" indent="-285750">
              <a:spcAft>
                <a:spcPts val="600"/>
              </a:spcAft>
              <a:buFont typeface="Arial" pitchFamily="34" charset="0"/>
              <a:buChar char="•"/>
            </a:pPr>
            <a:r>
              <a:rPr lang="en-CA" dirty="0" smtClean="0"/>
              <a:t>Correction of the award </a:t>
            </a:r>
            <a:r>
              <a:rPr lang="en-CA" dirty="0"/>
              <a:t>- UNCITRAL Arb Rules </a:t>
            </a:r>
            <a:r>
              <a:rPr lang="en-CA" dirty="0" smtClean="0"/>
              <a:t>38</a:t>
            </a:r>
          </a:p>
          <a:p>
            <a:pPr marL="285750" indent="-285750">
              <a:spcAft>
                <a:spcPts val="600"/>
              </a:spcAft>
              <a:buFont typeface="Arial" pitchFamily="34" charset="0"/>
              <a:buChar char="•"/>
            </a:pPr>
            <a:r>
              <a:rPr lang="en-CA" dirty="0"/>
              <a:t>Additional award - UNCITRAL Arb Rules </a:t>
            </a:r>
            <a:r>
              <a:rPr lang="en-CA" dirty="0" smtClean="0"/>
              <a:t>39</a:t>
            </a:r>
          </a:p>
          <a:p>
            <a:pPr marL="285750" indent="-285750">
              <a:spcAft>
                <a:spcPts val="600"/>
              </a:spcAft>
              <a:buFont typeface="Arial" pitchFamily="34" charset="0"/>
              <a:buChar char="•"/>
            </a:pPr>
            <a:r>
              <a:rPr lang="en-CA" dirty="0" smtClean="0"/>
              <a:t>Costs submissions – not always the same as domestic arbitrations.</a:t>
            </a:r>
          </a:p>
          <a:p>
            <a:pPr marL="285750" indent="-285750">
              <a:buFont typeface="Arial" pitchFamily="34" charset="0"/>
              <a:buChar char="•"/>
            </a:pPr>
            <a:endParaRPr lang="en-CA" dirty="0" smtClean="0"/>
          </a:p>
          <a:p>
            <a:pPr marL="285750" indent="-285750">
              <a:buFont typeface="Arial" pitchFamily="34" charset="0"/>
              <a:buChar char="•"/>
            </a:pPr>
            <a:endParaRPr lang="en-CA" dirty="0"/>
          </a:p>
        </p:txBody>
      </p:sp>
    </p:spTree>
    <p:extLst>
      <p:ext uri="{BB962C8B-B14F-4D97-AF65-F5344CB8AC3E}">
        <p14:creationId xmlns:p14="http://schemas.microsoft.com/office/powerpoint/2010/main" val="39860033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12"/>
          <p:cNvSpPr>
            <a:spLocks noGrp="1" noChangeArrowheads="1"/>
          </p:cNvSpPr>
          <p:nvPr>
            <p:ph type="title"/>
          </p:nvPr>
        </p:nvSpPr>
        <p:spPr>
          <a:xfrm>
            <a:off x="1907704" y="692696"/>
            <a:ext cx="5810250" cy="869032"/>
          </a:xfrm>
        </p:spPr>
        <p:txBody>
          <a:bodyPr/>
          <a:lstStyle/>
          <a:p>
            <a:pPr algn="ctr" eaLnBrk="1" hangingPunct="1"/>
            <a:r>
              <a:rPr lang="en-US" sz="3200" b="1" i="1" dirty="0" smtClean="0">
                <a:latin typeface="Arial" charset="0"/>
                <a:cs typeface="Arial" charset="0"/>
              </a:rPr>
              <a:t/>
            </a:r>
            <a:br>
              <a:rPr lang="en-US" sz="3200" b="1" i="1" dirty="0" smtClean="0">
                <a:latin typeface="Arial" charset="0"/>
                <a:cs typeface="Arial" charset="0"/>
              </a:rPr>
            </a:br>
            <a:r>
              <a:rPr lang="en-US" sz="3200" b="1" i="1" dirty="0" smtClean="0">
                <a:solidFill>
                  <a:srgbClr val="C00000"/>
                </a:solidFill>
                <a:latin typeface="Arial" charset="0"/>
                <a:cs typeface="Arial" charset="0"/>
              </a:rPr>
              <a:t>Conduct of the hearing </a:t>
            </a:r>
            <a:r>
              <a:rPr lang="en-US" sz="3200" b="1" i="1" dirty="0" smtClean="0">
                <a:latin typeface="Arial" charset="0"/>
                <a:cs typeface="Arial" charset="0"/>
              </a:rPr>
              <a:t/>
            </a:r>
            <a:br>
              <a:rPr lang="en-US" sz="3200" b="1" i="1" dirty="0" smtClean="0">
                <a:latin typeface="Arial" charset="0"/>
                <a:cs typeface="Arial" charset="0"/>
              </a:rPr>
            </a:br>
            <a:endParaRPr lang="en-US" i="1" dirty="0" smtClean="0">
              <a:latin typeface="Arial" charset="0"/>
              <a:cs typeface="Arial" charset="0"/>
            </a:endParaRPr>
          </a:p>
        </p:txBody>
      </p:sp>
      <p:sp>
        <p:nvSpPr>
          <p:cNvPr id="3077" name="Rectangle 13"/>
          <p:cNvSpPr>
            <a:spLocks noGrp="1" noChangeArrowheads="1"/>
          </p:cNvSpPr>
          <p:nvPr>
            <p:ph idx="1"/>
          </p:nvPr>
        </p:nvSpPr>
        <p:spPr>
          <a:xfrm>
            <a:off x="1187897" y="2204864"/>
            <a:ext cx="5760367" cy="3571354"/>
          </a:xfrm>
        </p:spPr>
        <p:txBody>
          <a:bodyPr/>
          <a:lstStyle/>
          <a:p>
            <a:pPr marL="0" indent="0" algn="ctr" eaLnBrk="1" hangingPunct="1">
              <a:lnSpc>
                <a:spcPct val="80000"/>
              </a:lnSpc>
              <a:buNone/>
            </a:pPr>
            <a:r>
              <a:rPr lang="en-US" sz="1000" dirty="0" smtClean="0"/>
              <a:t>. </a:t>
            </a:r>
          </a:p>
        </p:txBody>
      </p:sp>
      <p:sp>
        <p:nvSpPr>
          <p:cNvPr id="3074" name="Footer Placeholder 4"/>
          <p:cNvSpPr>
            <a:spLocks noGrp="1"/>
          </p:cNvSpPr>
          <p:nvPr>
            <p:ph type="ftr" sz="quarter" idx="11"/>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pPr eaLnBrk="1" hangingPunct="1"/>
            <a:r>
              <a:rPr lang="en-US" dirty="0" smtClean="0">
                <a:solidFill>
                  <a:schemeClr val="bg1"/>
                </a:solidFill>
                <a:latin typeface="Calibri" pitchFamily="34" charset="0"/>
              </a:rPr>
              <a:t>www.ellynlaw.com</a:t>
            </a:r>
            <a:endParaRPr lang="en-US" sz="1200" dirty="0" smtClean="0">
              <a:solidFill>
                <a:schemeClr val="bg1"/>
              </a:solidFill>
              <a:latin typeface="Calibri" pitchFamily="34" charset="0"/>
            </a:endParaRPr>
          </a:p>
        </p:txBody>
      </p:sp>
      <p:sp>
        <p:nvSpPr>
          <p:cNvPr id="5" name="Slide Number Placeholder 5"/>
          <p:cNvSpPr>
            <a:spLocks noGrp="1"/>
          </p:cNvSpPr>
          <p:nvPr>
            <p:ph type="sldNum" sz="quarter" idx="12"/>
          </p:nvPr>
        </p:nvSpPr>
        <p:spPr/>
        <p:txBody>
          <a:bodyPr/>
          <a:lstStyle/>
          <a:p>
            <a:pPr>
              <a:defRPr/>
            </a:pPr>
            <a:fld id="{1560F543-717A-4E58-A2F4-6438C6B29BB3}" type="slidenum">
              <a:rPr lang="en-US"/>
              <a:pPr>
                <a:defRPr/>
              </a:pPr>
              <a:t>28</a:t>
            </a:fld>
            <a:endParaRPr lang="en-US" dirty="0"/>
          </a:p>
        </p:txBody>
      </p:sp>
      <p:sp>
        <p:nvSpPr>
          <p:cNvPr id="2" name="Rectangle 1"/>
          <p:cNvSpPr/>
          <p:nvPr/>
        </p:nvSpPr>
        <p:spPr>
          <a:xfrm>
            <a:off x="683568" y="1268760"/>
            <a:ext cx="7200800" cy="4914166"/>
          </a:xfrm>
          <a:prstGeom prst="rect">
            <a:avLst/>
          </a:prstGeom>
        </p:spPr>
        <p:txBody>
          <a:bodyPr wrap="square">
            <a:spAutoFit/>
          </a:bodyPr>
          <a:lstStyle/>
          <a:p>
            <a:pPr marL="285750" indent="-285750">
              <a:spcAft>
                <a:spcPts val="400"/>
              </a:spcAft>
              <a:buFont typeface="Arial" pitchFamily="34" charset="0"/>
              <a:buChar char="•"/>
            </a:pPr>
            <a:endParaRPr lang="en-CA" dirty="0" smtClean="0"/>
          </a:p>
          <a:p>
            <a:pPr marL="285750" indent="-285750">
              <a:spcAft>
                <a:spcPts val="400"/>
              </a:spcAft>
              <a:buFont typeface="Arial" pitchFamily="34" charset="0"/>
              <a:buChar char="•"/>
            </a:pPr>
            <a:r>
              <a:rPr lang="en-CA" dirty="0" smtClean="0"/>
              <a:t>Opening Statements if required</a:t>
            </a:r>
          </a:p>
          <a:p>
            <a:pPr marL="285750" indent="-285750">
              <a:spcAft>
                <a:spcPts val="400"/>
              </a:spcAft>
              <a:buFont typeface="Arial" pitchFamily="34" charset="0"/>
              <a:buChar char="•"/>
            </a:pPr>
            <a:r>
              <a:rPr lang="en-CA" dirty="0" smtClean="0"/>
              <a:t>Presentation of Witness Statements</a:t>
            </a:r>
          </a:p>
          <a:p>
            <a:pPr marL="285750" indent="-285750">
              <a:spcAft>
                <a:spcPts val="400"/>
              </a:spcAft>
              <a:buFont typeface="Arial" pitchFamily="34" charset="0"/>
              <a:buChar char="•"/>
            </a:pPr>
            <a:r>
              <a:rPr lang="en-CA" dirty="0" smtClean="0"/>
              <a:t>Warming up the witness – where permitted or agreed</a:t>
            </a:r>
          </a:p>
          <a:p>
            <a:pPr marL="285750" indent="-285750">
              <a:spcAft>
                <a:spcPts val="400"/>
              </a:spcAft>
              <a:buFont typeface="Arial" pitchFamily="34" charset="0"/>
              <a:buChar char="•"/>
            </a:pPr>
            <a:r>
              <a:rPr lang="en-CA" dirty="0" smtClean="0"/>
              <a:t>Cross-examination of opposing party’s witnesses</a:t>
            </a:r>
          </a:p>
          <a:p>
            <a:pPr marL="285750" indent="-285750">
              <a:spcAft>
                <a:spcPts val="400"/>
              </a:spcAft>
              <a:buFont typeface="Arial" pitchFamily="34" charset="0"/>
              <a:buChar char="•"/>
            </a:pPr>
            <a:r>
              <a:rPr lang="en-CA" dirty="0" smtClean="0"/>
              <a:t>Qualification of expert witnesses</a:t>
            </a:r>
          </a:p>
          <a:p>
            <a:pPr marL="285750" indent="-285750">
              <a:spcAft>
                <a:spcPts val="400"/>
              </a:spcAft>
              <a:buFont typeface="Arial" pitchFamily="34" charset="0"/>
              <a:buChar char="•"/>
            </a:pPr>
            <a:r>
              <a:rPr lang="en-CA" dirty="0" smtClean="0"/>
              <a:t>Presentation of expert reports</a:t>
            </a:r>
          </a:p>
          <a:p>
            <a:pPr marL="285750" indent="-285750">
              <a:spcAft>
                <a:spcPts val="400"/>
              </a:spcAft>
              <a:buFont typeface="Arial" pitchFamily="34" charset="0"/>
              <a:buChar char="•"/>
            </a:pPr>
            <a:r>
              <a:rPr lang="en-CA" dirty="0" smtClean="0"/>
              <a:t>Post-hearing Brief </a:t>
            </a:r>
          </a:p>
          <a:p>
            <a:pPr marL="285750" indent="-285750">
              <a:spcAft>
                <a:spcPts val="400"/>
              </a:spcAft>
              <a:buFont typeface="Arial" pitchFamily="34" charset="0"/>
              <a:buChar char="•"/>
            </a:pPr>
            <a:r>
              <a:rPr lang="en-CA" dirty="0" smtClean="0"/>
              <a:t>Written Argument (Memorial)</a:t>
            </a:r>
          </a:p>
          <a:p>
            <a:pPr marL="285750" indent="-285750">
              <a:spcAft>
                <a:spcPts val="400"/>
              </a:spcAft>
              <a:buFont typeface="Arial" pitchFamily="34" charset="0"/>
              <a:buChar char="•"/>
            </a:pPr>
            <a:r>
              <a:rPr lang="en-CA" dirty="0" smtClean="0"/>
              <a:t>Oral submissions in addition to the Memorial  </a:t>
            </a:r>
          </a:p>
          <a:p>
            <a:pPr marL="285750" indent="-285750">
              <a:spcAft>
                <a:spcPts val="400"/>
              </a:spcAft>
              <a:buFont typeface="Arial" pitchFamily="34" charset="0"/>
              <a:buChar char="•"/>
            </a:pPr>
            <a:r>
              <a:rPr lang="en-CA" dirty="0" smtClean="0"/>
              <a:t>Interpretation of the award – UNCITRAL Arb Rules 37</a:t>
            </a:r>
          </a:p>
          <a:p>
            <a:pPr marL="285750" indent="-285750">
              <a:spcAft>
                <a:spcPts val="400"/>
              </a:spcAft>
              <a:buFont typeface="Arial" pitchFamily="34" charset="0"/>
              <a:buChar char="•"/>
            </a:pPr>
            <a:r>
              <a:rPr lang="en-CA" dirty="0" smtClean="0"/>
              <a:t>Correction of the award </a:t>
            </a:r>
            <a:r>
              <a:rPr lang="en-CA" dirty="0"/>
              <a:t>- UNCITRAL Arb Rules </a:t>
            </a:r>
            <a:r>
              <a:rPr lang="en-CA" dirty="0" smtClean="0"/>
              <a:t>38</a:t>
            </a:r>
          </a:p>
          <a:p>
            <a:pPr marL="285750" indent="-285750">
              <a:spcAft>
                <a:spcPts val="400"/>
              </a:spcAft>
              <a:buFont typeface="Arial" pitchFamily="34" charset="0"/>
              <a:buChar char="•"/>
            </a:pPr>
            <a:r>
              <a:rPr lang="en-CA" dirty="0"/>
              <a:t>Additional award - UNCITRAL Arb Rules </a:t>
            </a:r>
            <a:r>
              <a:rPr lang="en-CA" dirty="0" smtClean="0"/>
              <a:t>39</a:t>
            </a:r>
          </a:p>
          <a:p>
            <a:pPr marL="285750" indent="-285750">
              <a:spcAft>
                <a:spcPts val="400"/>
              </a:spcAft>
              <a:buFont typeface="Arial" pitchFamily="34" charset="0"/>
              <a:buChar char="•"/>
            </a:pPr>
            <a:r>
              <a:rPr lang="en-CA" dirty="0" smtClean="0"/>
              <a:t>Costs submissions – Not necessarily the same as domestic arbitrations.</a:t>
            </a:r>
            <a:endParaRPr lang="en-CA" dirty="0"/>
          </a:p>
        </p:txBody>
      </p:sp>
    </p:spTree>
    <p:extLst>
      <p:ext uri="{BB962C8B-B14F-4D97-AF65-F5344CB8AC3E}">
        <p14:creationId xmlns:p14="http://schemas.microsoft.com/office/powerpoint/2010/main" val="8403731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764704"/>
            <a:ext cx="7086600" cy="720080"/>
          </a:xfrm>
        </p:spPr>
        <p:txBody>
          <a:bodyPr/>
          <a:lstStyle/>
          <a:p>
            <a:pPr algn="ctr"/>
            <a:r>
              <a:rPr lang="en-US" sz="3200" b="1" i="1" dirty="0" smtClean="0">
                <a:solidFill>
                  <a:srgbClr val="C00000"/>
                </a:solidFill>
                <a:latin typeface="Arial" charset="0"/>
                <a:cs typeface="Arial" charset="0"/>
              </a:rPr>
              <a:t>Remedies from awards</a:t>
            </a:r>
            <a:endParaRPr lang="en-CA" sz="3200" dirty="0"/>
          </a:p>
        </p:txBody>
      </p:sp>
      <p:sp>
        <p:nvSpPr>
          <p:cNvPr id="3" name="Content Placeholder 2"/>
          <p:cNvSpPr>
            <a:spLocks noGrp="1"/>
          </p:cNvSpPr>
          <p:nvPr>
            <p:ph idx="1"/>
          </p:nvPr>
        </p:nvSpPr>
        <p:spPr>
          <a:xfrm>
            <a:off x="971600" y="1484784"/>
            <a:ext cx="6192688" cy="4752528"/>
          </a:xfrm>
        </p:spPr>
        <p:txBody>
          <a:bodyPr>
            <a:normAutofit/>
          </a:bodyPr>
          <a:lstStyle/>
          <a:p>
            <a:r>
              <a:rPr lang="en-CA" sz="2000" dirty="0" smtClean="0">
                <a:latin typeface="Trebuchet MS" pitchFamily="34" charset="0"/>
              </a:rPr>
              <a:t>Motions to the arbitral tribunal </a:t>
            </a:r>
          </a:p>
          <a:p>
            <a:pPr lvl="1"/>
            <a:r>
              <a:rPr lang="en-CA" sz="1600" dirty="0" smtClean="0">
                <a:latin typeface="Trebuchet MS" pitchFamily="34" charset="0"/>
              </a:rPr>
              <a:t>Interpretation of the award</a:t>
            </a:r>
          </a:p>
          <a:p>
            <a:pPr lvl="1"/>
            <a:r>
              <a:rPr lang="en-CA" sz="1600" dirty="0" smtClean="0">
                <a:latin typeface="Trebuchet MS" pitchFamily="34" charset="0"/>
              </a:rPr>
              <a:t>Correction of the award</a:t>
            </a:r>
          </a:p>
          <a:p>
            <a:pPr lvl="1"/>
            <a:r>
              <a:rPr lang="en-CA" sz="1600" dirty="0" smtClean="0">
                <a:latin typeface="Trebuchet MS" pitchFamily="34" charset="0"/>
              </a:rPr>
              <a:t>Additional award</a:t>
            </a:r>
            <a:endParaRPr lang="en-CA" sz="2000" dirty="0" smtClean="0">
              <a:latin typeface="Trebuchet MS" pitchFamily="34" charset="0"/>
            </a:endParaRPr>
          </a:p>
          <a:p>
            <a:r>
              <a:rPr lang="en-CA" sz="2000" dirty="0" smtClean="0">
                <a:latin typeface="Trebuchet MS" pitchFamily="34" charset="0"/>
              </a:rPr>
              <a:t>Applications to the court </a:t>
            </a:r>
          </a:p>
          <a:p>
            <a:pPr lvl="1"/>
            <a:r>
              <a:rPr lang="en-CA" sz="1600" dirty="0" smtClean="0">
                <a:latin typeface="Trebuchet MS" pitchFamily="34" charset="0"/>
              </a:rPr>
              <a:t>Setting Aside the award</a:t>
            </a:r>
          </a:p>
          <a:p>
            <a:pPr lvl="1"/>
            <a:r>
              <a:rPr lang="en-CA" sz="1600" dirty="0" smtClean="0">
                <a:latin typeface="Trebuchet MS" pitchFamily="34" charset="0"/>
              </a:rPr>
              <a:t>Disqualification of the arbitrator</a:t>
            </a:r>
          </a:p>
          <a:p>
            <a:pPr lvl="1"/>
            <a:r>
              <a:rPr lang="en-CA" sz="1600" dirty="0" smtClean="0">
                <a:latin typeface="Trebuchet MS" pitchFamily="34" charset="0"/>
              </a:rPr>
              <a:t>Remitting to the arbitrator</a:t>
            </a:r>
          </a:p>
          <a:p>
            <a:pPr lvl="1"/>
            <a:r>
              <a:rPr lang="en-CA" sz="1600" dirty="0" smtClean="0">
                <a:latin typeface="Trebuchet MS" pitchFamily="34" charset="0"/>
              </a:rPr>
              <a:t>Declaration of invalidity of the arbitration</a:t>
            </a:r>
          </a:p>
          <a:p>
            <a:pPr lvl="1"/>
            <a:r>
              <a:rPr lang="en-CA" sz="1600" dirty="0" smtClean="0">
                <a:latin typeface="Trebuchet MS" pitchFamily="34" charset="0"/>
              </a:rPr>
              <a:t>Recognition of the award</a:t>
            </a:r>
          </a:p>
          <a:p>
            <a:pPr lvl="1"/>
            <a:r>
              <a:rPr lang="en-CA" sz="1600" dirty="0" smtClean="0">
                <a:latin typeface="Trebuchet MS" pitchFamily="34" charset="0"/>
              </a:rPr>
              <a:t>Enforcement of the award</a:t>
            </a:r>
          </a:p>
          <a:p>
            <a:r>
              <a:rPr lang="en-CA" sz="2000" dirty="0" smtClean="0">
                <a:latin typeface="Trebuchet MS" pitchFamily="34" charset="0"/>
              </a:rPr>
              <a:t>See Arbitration Act, ss. 6-7, 46-47, 50</a:t>
            </a:r>
          </a:p>
          <a:p>
            <a:r>
              <a:rPr lang="en-CA" sz="2000" dirty="0" smtClean="0">
                <a:latin typeface="Trebuchet MS" pitchFamily="34" charset="0"/>
              </a:rPr>
              <a:t>See ICAA, Model Law, Art. 34-35</a:t>
            </a:r>
          </a:p>
          <a:p>
            <a:r>
              <a:rPr lang="en-CA" sz="2000" dirty="0" smtClean="0">
                <a:latin typeface="Trebuchet MS" pitchFamily="34" charset="0"/>
              </a:rPr>
              <a:t>See UNCITRAL Arbitration Rules 2010, Art. 35</a:t>
            </a:r>
          </a:p>
        </p:txBody>
      </p:sp>
      <p:sp>
        <p:nvSpPr>
          <p:cNvPr id="4" name="Footer Placeholder 3"/>
          <p:cNvSpPr>
            <a:spLocks noGrp="1"/>
          </p:cNvSpPr>
          <p:nvPr>
            <p:ph type="ftr" sz="quarter" idx="11"/>
          </p:nvPr>
        </p:nvSpPr>
        <p:spPr/>
        <p:txBody>
          <a:bodyPr/>
          <a:lstStyle/>
          <a:p>
            <a:pPr>
              <a:defRPr/>
            </a:pPr>
            <a:r>
              <a:rPr lang="en-US" dirty="0" smtClean="0"/>
              <a:t>www.ellynlaw.com</a:t>
            </a:r>
            <a:endParaRPr lang="en-US" sz="1200" dirty="0"/>
          </a:p>
        </p:txBody>
      </p:sp>
      <p:sp>
        <p:nvSpPr>
          <p:cNvPr id="5" name="Slide Number Placeholder 4"/>
          <p:cNvSpPr>
            <a:spLocks noGrp="1"/>
          </p:cNvSpPr>
          <p:nvPr>
            <p:ph type="sldNum" sz="quarter" idx="12"/>
          </p:nvPr>
        </p:nvSpPr>
        <p:spPr/>
        <p:txBody>
          <a:bodyPr/>
          <a:lstStyle/>
          <a:p>
            <a:pPr>
              <a:defRPr/>
            </a:pPr>
            <a:fld id="{DCC8D835-5AC6-45C2-BD07-5056326CA9CC}" type="slidenum">
              <a:rPr lang="en-US" smtClean="0"/>
              <a:pPr>
                <a:defRPr/>
              </a:pPr>
              <a:t>29</a:t>
            </a:fld>
            <a:endParaRPr lang="en-US" dirty="0"/>
          </a:p>
        </p:txBody>
      </p:sp>
    </p:spTree>
    <p:extLst>
      <p:ext uri="{BB962C8B-B14F-4D97-AF65-F5344CB8AC3E}">
        <p14:creationId xmlns:p14="http://schemas.microsoft.com/office/powerpoint/2010/main" val="25139875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12"/>
          <p:cNvSpPr>
            <a:spLocks noGrp="1" noChangeArrowheads="1"/>
          </p:cNvSpPr>
          <p:nvPr>
            <p:ph type="title"/>
          </p:nvPr>
        </p:nvSpPr>
        <p:spPr>
          <a:xfrm>
            <a:off x="1259632" y="620688"/>
            <a:ext cx="6480720" cy="576064"/>
          </a:xfrm>
        </p:spPr>
        <p:txBody>
          <a:bodyPr>
            <a:normAutofit fontScale="90000"/>
          </a:bodyPr>
          <a:lstStyle/>
          <a:p>
            <a:pPr algn="ctr" eaLnBrk="1" hangingPunct="1"/>
            <a:r>
              <a:rPr lang="en-US" sz="3200" b="1" i="1" dirty="0" smtClean="0">
                <a:latin typeface="Arial" charset="0"/>
                <a:cs typeface="Arial" charset="0"/>
              </a:rPr>
              <a:t/>
            </a:r>
            <a:br>
              <a:rPr lang="en-US" sz="3200" b="1" i="1" dirty="0" smtClean="0">
                <a:latin typeface="Arial" charset="0"/>
                <a:cs typeface="Arial" charset="0"/>
              </a:rPr>
            </a:br>
            <a:r>
              <a:rPr lang="en-US" sz="3100" b="1" i="1" dirty="0" smtClean="0">
                <a:solidFill>
                  <a:srgbClr val="C00000"/>
                </a:solidFill>
                <a:latin typeface="Arial" charset="0"/>
                <a:cs typeface="Arial" charset="0"/>
              </a:rPr>
              <a:t>Is arbitration the same as litigation?</a:t>
            </a:r>
            <a:r>
              <a:rPr lang="en-US" sz="3600" b="1" i="1" dirty="0" smtClean="0">
                <a:latin typeface="Arial" charset="0"/>
                <a:cs typeface="Arial" charset="0"/>
              </a:rPr>
              <a:t/>
            </a:r>
            <a:br>
              <a:rPr lang="en-US" sz="3600" b="1" i="1" dirty="0" smtClean="0">
                <a:latin typeface="Arial" charset="0"/>
                <a:cs typeface="Arial" charset="0"/>
              </a:rPr>
            </a:br>
            <a:endParaRPr lang="en-US" i="1" dirty="0" smtClean="0">
              <a:latin typeface="Arial" charset="0"/>
              <a:cs typeface="Arial" charset="0"/>
            </a:endParaRPr>
          </a:p>
        </p:txBody>
      </p:sp>
      <p:sp>
        <p:nvSpPr>
          <p:cNvPr id="3077" name="Rectangle 13"/>
          <p:cNvSpPr>
            <a:spLocks noGrp="1" noChangeArrowheads="1"/>
          </p:cNvSpPr>
          <p:nvPr>
            <p:ph idx="1"/>
          </p:nvPr>
        </p:nvSpPr>
        <p:spPr>
          <a:xfrm>
            <a:off x="1187897" y="2204864"/>
            <a:ext cx="5760367" cy="3571354"/>
          </a:xfrm>
        </p:spPr>
        <p:txBody>
          <a:bodyPr/>
          <a:lstStyle/>
          <a:p>
            <a:pPr marL="0" indent="0" algn="ctr" eaLnBrk="1" hangingPunct="1">
              <a:lnSpc>
                <a:spcPct val="80000"/>
              </a:lnSpc>
              <a:buNone/>
            </a:pPr>
            <a:r>
              <a:rPr lang="en-US" sz="1000" dirty="0" smtClean="0"/>
              <a:t>. </a:t>
            </a:r>
          </a:p>
        </p:txBody>
      </p:sp>
      <p:sp>
        <p:nvSpPr>
          <p:cNvPr id="3074" name="Footer Placeholder 4"/>
          <p:cNvSpPr>
            <a:spLocks noGrp="1"/>
          </p:cNvSpPr>
          <p:nvPr>
            <p:ph type="ftr" sz="quarter" idx="11"/>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pPr eaLnBrk="1" hangingPunct="1"/>
            <a:r>
              <a:rPr lang="en-US" sz="1300" dirty="0" smtClean="0">
                <a:solidFill>
                  <a:schemeClr val="bg1"/>
                </a:solidFill>
                <a:latin typeface="Calibri" pitchFamily="34" charset="0"/>
              </a:rPr>
              <a:t>www.ellynlaw.com</a:t>
            </a:r>
          </a:p>
        </p:txBody>
      </p:sp>
      <p:sp>
        <p:nvSpPr>
          <p:cNvPr id="5" name="Slide Number Placeholder 5"/>
          <p:cNvSpPr>
            <a:spLocks noGrp="1"/>
          </p:cNvSpPr>
          <p:nvPr>
            <p:ph type="sldNum" sz="quarter" idx="12"/>
          </p:nvPr>
        </p:nvSpPr>
        <p:spPr/>
        <p:txBody>
          <a:bodyPr/>
          <a:lstStyle/>
          <a:p>
            <a:pPr>
              <a:defRPr/>
            </a:pPr>
            <a:fld id="{1560F543-717A-4E58-A2F4-6438C6B29BB3}" type="slidenum">
              <a:rPr lang="en-US"/>
              <a:pPr>
                <a:defRPr/>
              </a:pPr>
              <a:t>3</a:t>
            </a:fld>
            <a:endParaRPr lang="en-US" dirty="0"/>
          </a:p>
        </p:txBody>
      </p:sp>
      <p:sp>
        <p:nvSpPr>
          <p:cNvPr id="4" name="TextBox 3"/>
          <p:cNvSpPr txBox="1"/>
          <p:nvPr/>
        </p:nvSpPr>
        <p:spPr>
          <a:xfrm>
            <a:off x="899592" y="1340768"/>
            <a:ext cx="7200800" cy="5247590"/>
          </a:xfrm>
          <a:prstGeom prst="rect">
            <a:avLst/>
          </a:prstGeom>
          <a:noFill/>
        </p:spPr>
        <p:txBody>
          <a:bodyPr wrap="square" rtlCol="0">
            <a:spAutoFit/>
          </a:bodyPr>
          <a:lstStyle/>
          <a:p>
            <a:pPr marL="285750" indent="-285750">
              <a:spcAft>
                <a:spcPts val="600"/>
              </a:spcAft>
              <a:buFont typeface="Arial" pitchFamily="34" charset="0"/>
              <a:buChar char="•"/>
            </a:pPr>
            <a:r>
              <a:rPr lang="en-CA" sz="2000" dirty="0" smtClean="0"/>
              <a:t>Basic concepts are the same: </a:t>
            </a:r>
          </a:p>
          <a:p>
            <a:pPr marL="742950" lvl="1" indent="-285750">
              <a:spcAft>
                <a:spcPts val="600"/>
              </a:spcAft>
              <a:buFont typeface="Arial" pitchFamily="34" charset="0"/>
              <a:buChar char="•"/>
            </a:pPr>
            <a:r>
              <a:rPr lang="en-CA" dirty="0" smtClean="0"/>
              <a:t>An adversarial process to resolve a dispute.</a:t>
            </a:r>
          </a:p>
          <a:p>
            <a:pPr marL="742950" lvl="1" indent="-285750">
              <a:spcAft>
                <a:spcPts val="600"/>
              </a:spcAft>
              <a:buFont typeface="Arial" pitchFamily="34" charset="0"/>
              <a:buChar char="•"/>
            </a:pPr>
            <a:r>
              <a:rPr lang="en-CA" dirty="0" smtClean="0"/>
              <a:t>Requires pleadings, documents, discovery.</a:t>
            </a:r>
          </a:p>
          <a:p>
            <a:pPr marL="742950" lvl="1" indent="-285750">
              <a:spcAft>
                <a:spcPts val="600"/>
              </a:spcAft>
              <a:buFont typeface="Arial" pitchFamily="34" charset="0"/>
              <a:buChar char="•"/>
            </a:pPr>
            <a:r>
              <a:rPr lang="en-CA" dirty="0" smtClean="0"/>
              <a:t>Evidence has to be adduced at a hearing.</a:t>
            </a:r>
          </a:p>
          <a:p>
            <a:pPr marL="742950" lvl="1" indent="-285750">
              <a:spcAft>
                <a:spcPts val="600"/>
              </a:spcAft>
              <a:buFont typeface="Arial" pitchFamily="34" charset="0"/>
              <a:buChar char="•"/>
            </a:pPr>
            <a:r>
              <a:rPr lang="en-CA" dirty="0" smtClean="0"/>
              <a:t>A neutral person makes a binding decision. </a:t>
            </a:r>
          </a:p>
          <a:p>
            <a:pPr marL="742950" lvl="1" indent="-285750">
              <a:spcAft>
                <a:spcPts val="600"/>
              </a:spcAft>
              <a:buFont typeface="Arial" pitchFamily="34" charset="0"/>
              <a:buChar char="•"/>
            </a:pPr>
            <a:r>
              <a:rPr lang="en-CA" dirty="0" smtClean="0"/>
              <a:t>Resolution of the dispute requires interpretation of the facts and application of legal principles.</a:t>
            </a:r>
          </a:p>
          <a:p>
            <a:pPr lvl="1">
              <a:spcAft>
                <a:spcPts val="600"/>
              </a:spcAft>
            </a:pPr>
            <a:r>
              <a:rPr lang="en-CA" dirty="0" smtClean="0"/>
              <a:t>BUT</a:t>
            </a:r>
          </a:p>
          <a:p>
            <a:pPr marL="742950" lvl="1" indent="-285750">
              <a:spcAft>
                <a:spcPts val="600"/>
              </a:spcAft>
              <a:buFont typeface="Arial" pitchFamily="34" charset="0"/>
              <a:buChar char="•"/>
            </a:pPr>
            <a:r>
              <a:rPr lang="en-CA" dirty="0">
                <a:latin typeface="Arial"/>
                <a:ea typeface="Calibri"/>
              </a:rPr>
              <a:t>Judge’s role is to decide </a:t>
            </a:r>
            <a:r>
              <a:rPr lang="en-CA" dirty="0" smtClean="0">
                <a:latin typeface="Arial"/>
                <a:ea typeface="Calibri"/>
              </a:rPr>
              <a:t>on </a:t>
            </a:r>
            <a:r>
              <a:rPr lang="en-CA" dirty="0">
                <a:latin typeface="Arial"/>
                <a:ea typeface="Calibri"/>
              </a:rPr>
              <a:t>the </a:t>
            </a:r>
            <a:r>
              <a:rPr lang="en-CA" dirty="0" smtClean="0">
                <a:latin typeface="Arial"/>
                <a:ea typeface="Calibri"/>
              </a:rPr>
              <a:t>facts and law with regard to </a:t>
            </a:r>
            <a:r>
              <a:rPr lang="en-CA" i="1" dirty="0" smtClean="0">
                <a:latin typeface="Arial"/>
                <a:ea typeface="Calibri"/>
              </a:rPr>
              <a:t>stare decisis, </a:t>
            </a:r>
            <a:r>
              <a:rPr lang="en-CA" dirty="0" smtClean="0">
                <a:latin typeface="Arial"/>
                <a:ea typeface="Calibri"/>
              </a:rPr>
              <a:t>inherent jurisdiction, comity, constitution and other interests of the state.</a:t>
            </a:r>
            <a:endParaRPr lang="en-CA" i="1" dirty="0" smtClean="0">
              <a:latin typeface="Arial"/>
              <a:ea typeface="Calibri"/>
            </a:endParaRPr>
          </a:p>
          <a:p>
            <a:pPr marL="742950" lvl="1" indent="-285750">
              <a:spcAft>
                <a:spcPts val="600"/>
              </a:spcAft>
              <a:buFont typeface="Arial" pitchFamily="34" charset="0"/>
              <a:buChar char="•"/>
            </a:pPr>
            <a:r>
              <a:rPr lang="en-CA" dirty="0" smtClean="0">
                <a:latin typeface="Arial"/>
              </a:rPr>
              <a:t>Arbitrator must decide in accordance with </a:t>
            </a:r>
            <a:r>
              <a:rPr lang="en-CA" dirty="0">
                <a:latin typeface="Arial"/>
              </a:rPr>
              <a:t>the terms of the </a:t>
            </a:r>
            <a:r>
              <a:rPr lang="en-CA" dirty="0" smtClean="0">
                <a:latin typeface="Arial"/>
              </a:rPr>
              <a:t>contract: UNCITRAL Arb. Rules Art. 35-3.</a:t>
            </a:r>
          </a:p>
          <a:p>
            <a:pPr marL="742950" lvl="1" indent="-285750">
              <a:spcAft>
                <a:spcPts val="600"/>
              </a:spcAft>
              <a:buFont typeface="Arial" pitchFamily="34" charset="0"/>
              <a:buChar char="•"/>
            </a:pPr>
            <a:r>
              <a:rPr lang="en-CA" dirty="0" smtClean="0">
                <a:latin typeface="Arial"/>
              </a:rPr>
              <a:t>The arbitrator will know a lot about the case before it reaches the hearing.  A judge sees it for the first time when s/he receives the trial record. </a:t>
            </a:r>
            <a:endParaRPr lang="en-CA" dirty="0" smtClean="0"/>
          </a:p>
        </p:txBody>
      </p:sp>
    </p:spTree>
    <p:extLst>
      <p:ext uri="{BB962C8B-B14F-4D97-AF65-F5344CB8AC3E}">
        <p14:creationId xmlns:p14="http://schemas.microsoft.com/office/powerpoint/2010/main" val="42274409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a:spLocks noGrp="1" noChangeArrowheads="1"/>
          </p:cNvSpPr>
          <p:nvPr>
            <p:ph type="title"/>
          </p:nvPr>
        </p:nvSpPr>
        <p:spPr>
          <a:xfrm>
            <a:off x="1691680" y="692696"/>
            <a:ext cx="5812755" cy="655638"/>
          </a:xfrm>
        </p:spPr>
        <p:txBody>
          <a:bodyPr/>
          <a:lstStyle/>
          <a:p>
            <a:pPr algn="ctr" eaLnBrk="1" hangingPunct="1"/>
            <a:r>
              <a:rPr lang="en-US" sz="3200" b="1" i="1" dirty="0" smtClean="0">
                <a:solidFill>
                  <a:srgbClr val="C00000"/>
                </a:solidFill>
                <a:latin typeface="Arial" pitchFamily="34" charset="0"/>
                <a:cs typeface="Arial" pitchFamily="34" charset="0"/>
              </a:rPr>
              <a:t>Conclusion</a:t>
            </a:r>
          </a:p>
        </p:txBody>
      </p:sp>
      <p:sp>
        <p:nvSpPr>
          <p:cNvPr id="27653" name="Rectangle 3"/>
          <p:cNvSpPr>
            <a:spLocks noGrp="1" noChangeArrowheads="1"/>
          </p:cNvSpPr>
          <p:nvPr>
            <p:ph idx="1"/>
          </p:nvPr>
        </p:nvSpPr>
        <p:spPr>
          <a:xfrm>
            <a:off x="827584" y="1484784"/>
            <a:ext cx="7056784" cy="4752975"/>
          </a:xfrm>
        </p:spPr>
        <p:txBody>
          <a:bodyPr>
            <a:normAutofit lnSpcReduction="10000"/>
          </a:bodyPr>
          <a:lstStyle/>
          <a:p>
            <a:pPr eaLnBrk="1" hangingPunct="1">
              <a:spcBef>
                <a:spcPts val="600"/>
              </a:spcBef>
              <a:spcAft>
                <a:spcPts val="600"/>
              </a:spcAft>
            </a:pPr>
            <a:r>
              <a:rPr lang="en-CA" sz="1800" dirty="0" smtClean="0">
                <a:latin typeface="Trebuchet MS" pitchFamily="34" charset="0"/>
              </a:rPr>
              <a:t>Commercial Arbitration was developed as an alternative form of dispute resolution for many good reasons, including the cost reduction and streamlining of procedures. </a:t>
            </a:r>
          </a:p>
          <a:p>
            <a:pPr eaLnBrk="1" hangingPunct="1">
              <a:spcBef>
                <a:spcPts val="600"/>
              </a:spcBef>
              <a:spcAft>
                <a:spcPts val="600"/>
              </a:spcAft>
            </a:pPr>
            <a:r>
              <a:rPr lang="en-CA" sz="1800" dirty="0" smtClean="0">
                <a:latin typeface="Trebuchet MS" pitchFamily="34" charset="0"/>
              </a:rPr>
              <a:t>With the proliferation of commercial arbitration, it has taken on its own panoply of rules, protocols and conventions both  formal and informal.  </a:t>
            </a:r>
          </a:p>
          <a:p>
            <a:pPr eaLnBrk="1" hangingPunct="1">
              <a:spcBef>
                <a:spcPts val="600"/>
              </a:spcBef>
              <a:spcAft>
                <a:spcPts val="600"/>
              </a:spcAft>
            </a:pPr>
            <a:r>
              <a:rPr lang="en-CA" sz="1800" dirty="0" smtClean="0">
                <a:latin typeface="Trebuchet MS" pitchFamily="34" charset="0"/>
              </a:rPr>
              <a:t>Litigators cannot assume they know the ins  and outs of arbitration without learning the important distinctions between litigation and arbitration. </a:t>
            </a:r>
          </a:p>
          <a:p>
            <a:pPr eaLnBrk="1" hangingPunct="1">
              <a:spcBef>
                <a:spcPts val="600"/>
              </a:spcBef>
              <a:spcAft>
                <a:spcPts val="600"/>
              </a:spcAft>
            </a:pPr>
            <a:r>
              <a:rPr lang="en-CA" sz="1800" dirty="0" smtClean="0">
                <a:latin typeface="Trebuchet MS" pitchFamily="34" charset="0"/>
              </a:rPr>
              <a:t>The arbitration advocate who understands the process is better-equipped to obtain a successful result. </a:t>
            </a:r>
          </a:p>
          <a:p>
            <a:pPr eaLnBrk="1" hangingPunct="1">
              <a:spcBef>
                <a:spcPts val="600"/>
              </a:spcBef>
              <a:spcAft>
                <a:spcPts val="600"/>
              </a:spcAft>
            </a:pPr>
            <a:r>
              <a:rPr lang="en-CA" sz="1800" dirty="0" smtClean="0">
                <a:latin typeface="Trebuchet MS" pitchFamily="34" charset="0"/>
              </a:rPr>
              <a:t>Please feel free to contact me to clarify any points raised in this presentation. </a:t>
            </a:r>
          </a:p>
          <a:p>
            <a:pPr marL="114300" indent="0" eaLnBrk="1" hangingPunct="1">
              <a:spcBef>
                <a:spcPts val="600"/>
              </a:spcBef>
              <a:spcAft>
                <a:spcPts val="600"/>
              </a:spcAft>
              <a:buNone/>
            </a:pPr>
            <a:r>
              <a:rPr lang="en-CA" sz="1800" dirty="0">
                <a:latin typeface="Trebuchet MS" pitchFamily="34" charset="0"/>
              </a:rPr>
              <a:t>	</a:t>
            </a:r>
            <a:r>
              <a:rPr lang="en-CA" sz="1800" dirty="0" smtClean="0">
                <a:latin typeface="Trebuchet MS" pitchFamily="34" charset="0"/>
              </a:rPr>
              <a:t>		</a:t>
            </a:r>
            <a:r>
              <a:rPr lang="en-US" sz="1600" dirty="0">
                <a:latin typeface="Trebuchet MS" pitchFamily="34" charset="0"/>
              </a:rPr>
              <a:t>	</a:t>
            </a:r>
            <a:r>
              <a:rPr lang="en-US" sz="1800" dirty="0">
                <a:latin typeface="Trebuchet MS" pitchFamily="34" charset="0"/>
              </a:rPr>
              <a:t>	</a:t>
            </a:r>
            <a:r>
              <a:rPr lang="en-US" sz="1800" dirty="0">
                <a:latin typeface="MV Boli" pitchFamily="2" charset="0"/>
                <a:cs typeface="MV Boli" pitchFamily="2" charset="0"/>
              </a:rPr>
              <a:t> </a:t>
            </a:r>
            <a:r>
              <a:rPr lang="en-US" sz="2000" dirty="0">
                <a:latin typeface="MV Boli" pitchFamily="2" charset="0"/>
                <a:cs typeface="MV Boli" pitchFamily="2" charset="0"/>
              </a:rPr>
              <a:t>Igor Ellyn </a:t>
            </a:r>
            <a:r>
              <a:rPr lang="en-US" sz="1600" dirty="0" smtClean="0">
                <a:latin typeface="Trebuchet MS" pitchFamily="34" charset="0"/>
              </a:rPr>
              <a:t>	</a:t>
            </a:r>
            <a:endParaRPr lang="en-US" sz="1800" dirty="0" smtClean="0">
              <a:latin typeface="Bradley Hand ITC" pitchFamily="66" charset="0"/>
            </a:endParaRPr>
          </a:p>
          <a:p>
            <a:pPr algn="r" eaLnBrk="1" hangingPunct="1">
              <a:lnSpc>
                <a:spcPct val="80000"/>
              </a:lnSpc>
              <a:buFontTx/>
              <a:buNone/>
            </a:pPr>
            <a:endParaRPr lang="en-US" sz="1000" i="1" dirty="0" smtClean="0"/>
          </a:p>
          <a:p>
            <a:pPr algn="r" eaLnBrk="1" hangingPunct="1">
              <a:lnSpc>
                <a:spcPct val="80000"/>
              </a:lnSpc>
              <a:buFontTx/>
              <a:buNone/>
            </a:pPr>
            <a:endParaRPr lang="en-US" sz="1000" i="1" dirty="0" smtClean="0"/>
          </a:p>
        </p:txBody>
      </p:sp>
      <p:sp>
        <p:nvSpPr>
          <p:cNvPr id="27650" name="Footer Placeholder 4"/>
          <p:cNvSpPr>
            <a:spLocks noGrp="1"/>
          </p:cNvSpPr>
          <p:nvPr>
            <p:ph type="ftr" sz="quarter" idx="11"/>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pPr eaLnBrk="1" hangingPunct="1"/>
            <a:r>
              <a:rPr lang="en-US" dirty="0" smtClean="0">
                <a:solidFill>
                  <a:schemeClr val="bg1"/>
                </a:solidFill>
                <a:latin typeface="Calibri" pitchFamily="34" charset="0"/>
              </a:rPr>
              <a:t>www.ellynlaw.com</a:t>
            </a:r>
            <a:endParaRPr lang="en-US" sz="1200" dirty="0" smtClean="0">
              <a:solidFill>
                <a:schemeClr val="bg1"/>
              </a:solidFill>
              <a:latin typeface="Calibri" pitchFamily="34" charset="0"/>
            </a:endParaRPr>
          </a:p>
        </p:txBody>
      </p:sp>
      <p:sp>
        <p:nvSpPr>
          <p:cNvPr id="5" name="Slide Number Placeholder 5"/>
          <p:cNvSpPr>
            <a:spLocks noGrp="1"/>
          </p:cNvSpPr>
          <p:nvPr>
            <p:ph type="sldNum" sz="quarter" idx="12"/>
          </p:nvPr>
        </p:nvSpPr>
        <p:spPr/>
        <p:txBody>
          <a:bodyPr/>
          <a:lstStyle/>
          <a:p>
            <a:pPr>
              <a:defRPr/>
            </a:pPr>
            <a:fld id="{2CE64157-DAAE-4C85-8E99-EB3FBE13A86C}" type="slidenum">
              <a:rPr lang="en-US"/>
              <a:pPr>
                <a:defRPr/>
              </a:pPr>
              <a:t>30</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12"/>
          <p:cNvSpPr>
            <a:spLocks noGrp="1" noChangeArrowheads="1"/>
          </p:cNvSpPr>
          <p:nvPr>
            <p:ph type="title"/>
          </p:nvPr>
        </p:nvSpPr>
        <p:spPr>
          <a:xfrm>
            <a:off x="1691680" y="836712"/>
            <a:ext cx="5810250" cy="648072"/>
          </a:xfrm>
        </p:spPr>
        <p:txBody>
          <a:bodyPr>
            <a:normAutofit fontScale="90000"/>
          </a:bodyPr>
          <a:lstStyle/>
          <a:p>
            <a:pPr algn="ctr" eaLnBrk="1" hangingPunct="1"/>
            <a:r>
              <a:rPr lang="en-US" sz="3100" b="1" i="1" dirty="0" smtClean="0">
                <a:solidFill>
                  <a:srgbClr val="C00000"/>
                </a:solidFill>
                <a:latin typeface="Arial" charset="0"/>
                <a:cs typeface="Arial" charset="0"/>
              </a:rPr>
              <a:t>Similarities can be deceptive</a:t>
            </a:r>
            <a:r>
              <a:rPr lang="en-US" sz="3200" b="1" i="1" dirty="0" smtClean="0">
                <a:latin typeface="Arial" charset="0"/>
                <a:cs typeface="Arial" charset="0"/>
              </a:rPr>
              <a:t/>
            </a:r>
            <a:br>
              <a:rPr lang="en-US" sz="3200" b="1" i="1" dirty="0" smtClean="0">
                <a:latin typeface="Arial" charset="0"/>
                <a:cs typeface="Arial" charset="0"/>
              </a:rPr>
            </a:br>
            <a:endParaRPr lang="en-US" i="1" dirty="0" smtClean="0">
              <a:latin typeface="Arial" charset="0"/>
              <a:cs typeface="Arial" charset="0"/>
            </a:endParaRPr>
          </a:p>
        </p:txBody>
      </p:sp>
      <p:sp>
        <p:nvSpPr>
          <p:cNvPr id="3077" name="Rectangle 13"/>
          <p:cNvSpPr>
            <a:spLocks noGrp="1" noChangeArrowheads="1"/>
          </p:cNvSpPr>
          <p:nvPr>
            <p:ph idx="1"/>
          </p:nvPr>
        </p:nvSpPr>
        <p:spPr>
          <a:xfrm>
            <a:off x="1187897" y="2204864"/>
            <a:ext cx="5760367" cy="3571354"/>
          </a:xfrm>
        </p:spPr>
        <p:txBody>
          <a:bodyPr/>
          <a:lstStyle/>
          <a:p>
            <a:pPr marL="0" indent="0" algn="ctr" eaLnBrk="1" hangingPunct="1">
              <a:lnSpc>
                <a:spcPct val="80000"/>
              </a:lnSpc>
              <a:buNone/>
            </a:pPr>
            <a:r>
              <a:rPr lang="en-US" sz="1000" dirty="0" smtClean="0"/>
              <a:t>. </a:t>
            </a:r>
          </a:p>
        </p:txBody>
      </p:sp>
      <p:sp>
        <p:nvSpPr>
          <p:cNvPr id="3074" name="Footer Placeholder 4"/>
          <p:cNvSpPr>
            <a:spLocks noGrp="1"/>
          </p:cNvSpPr>
          <p:nvPr>
            <p:ph type="ftr" sz="quarter" idx="11"/>
          </p:nvPr>
        </p:nvSpPr>
        <p:spPr>
          <a:xfrm rot="16200000">
            <a:off x="7675696" y="4069720"/>
            <a:ext cx="2367281" cy="365760"/>
          </a:xfrm>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pPr eaLnBrk="1" hangingPunct="1"/>
            <a:r>
              <a:rPr lang="en-US" dirty="0" smtClean="0">
                <a:solidFill>
                  <a:schemeClr val="bg1"/>
                </a:solidFill>
                <a:latin typeface="Calibri" pitchFamily="34" charset="0"/>
              </a:rPr>
              <a:t>www.ellynlaw.com</a:t>
            </a:r>
            <a:endParaRPr lang="en-US" sz="1200" dirty="0" smtClean="0">
              <a:solidFill>
                <a:schemeClr val="bg1"/>
              </a:solidFill>
              <a:latin typeface="Calibri" pitchFamily="34" charset="0"/>
            </a:endParaRPr>
          </a:p>
        </p:txBody>
      </p:sp>
      <p:sp>
        <p:nvSpPr>
          <p:cNvPr id="5" name="Slide Number Placeholder 5"/>
          <p:cNvSpPr>
            <a:spLocks noGrp="1"/>
          </p:cNvSpPr>
          <p:nvPr>
            <p:ph type="sldNum" sz="quarter" idx="12"/>
          </p:nvPr>
        </p:nvSpPr>
        <p:spPr/>
        <p:txBody>
          <a:bodyPr/>
          <a:lstStyle/>
          <a:p>
            <a:pPr>
              <a:defRPr/>
            </a:pPr>
            <a:fld id="{1560F543-717A-4E58-A2F4-6438C6B29BB3}" type="slidenum">
              <a:rPr lang="en-US"/>
              <a:pPr>
                <a:defRPr/>
              </a:pPr>
              <a:t>4</a:t>
            </a:fld>
            <a:endParaRPr lang="en-US" dirty="0"/>
          </a:p>
        </p:txBody>
      </p:sp>
      <p:sp>
        <p:nvSpPr>
          <p:cNvPr id="2" name="Rectangle 1"/>
          <p:cNvSpPr/>
          <p:nvPr/>
        </p:nvSpPr>
        <p:spPr>
          <a:xfrm>
            <a:off x="683568" y="1628800"/>
            <a:ext cx="7272808" cy="4231928"/>
          </a:xfrm>
          <a:prstGeom prst="rect">
            <a:avLst/>
          </a:prstGeom>
        </p:spPr>
        <p:txBody>
          <a:bodyPr wrap="square">
            <a:spAutoFit/>
          </a:bodyPr>
          <a:lstStyle/>
          <a:p>
            <a:pPr marL="285750" indent="-285750">
              <a:spcAft>
                <a:spcPts val="600"/>
              </a:spcAft>
              <a:buFont typeface="Arial" pitchFamily="34" charset="0"/>
              <a:buChar char="•"/>
            </a:pPr>
            <a:r>
              <a:rPr lang="en-CA" dirty="0" smtClean="0"/>
              <a:t>An action in Court is authorized by statute or common law. </a:t>
            </a:r>
          </a:p>
          <a:p>
            <a:pPr marL="285750" indent="-285750">
              <a:spcAft>
                <a:spcPts val="600"/>
              </a:spcAft>
              <a:buFont typeface="Arial" pitchFamily="34" charset="0"/>
              <a:buChar char="•"/>
            </a:pPr>
            <a:r>
              <a:rPr lang="en-CA" dirty="0" smtClean="0"/>
              <a:t>The litigants are subject to the process of the  Court and the authority of Judge or Master.  </a:t>
            </a:r>
          </a:p>
          <a:p>
            <a:pPr marL="285750" indent="-285750">
              <a:spcAft>
                <a:spcPts val="600"/>
              </a:spcAft>
              <a:buFont typeface="Arial" pitchFamily="34" charset="0"/>
              <a:buChar char="•"/>
            </a:pPr>
            <a:r>
              <a:rPr lang="en-CA" dirty="0" smtClean="0"/>
              <a:t>Judge has inherent, statutory and constitutional jurisdiction</a:t>
            </a:r>
            <a:r>
              <a:rPr lang="en-CA" dirty="0"/>
              <a:t>.</a:t>
            </a:r>
            <a:endParaRPr lang="en-CA" dirty="0" smtClean="0"/>
          </a:p>
          <a:p>
            <a:pPr marL="285750" indent="-285750">
              <a:spcAft>
                <a:spcPts val="600"/>
              </a:spcAft>
              <a:buFont typeface="Arial" pitchFamily="34" charset="0"/>
              <a:buChar char="•"/>
            </a:pPr>
            <a:r>
              <a:rPr lang="en-CA" dirty="0" smtClean="0"/>
              <a:t>A Judge has contempt power to enforce orders and control the court process. </a:t>
            </a:r>
          </a:p>
          <a:p>
            <a:pPr marL="285750" indent="-285750">
              <a:spcAft>
                <a:spcPts val="600"/>
              </a:spcAft>
              <a:buFont typeface="Arial" pitchFamily="34" charset="0"/>
              <a:buChar char="•"/>
            </a:pPr>
            <a:r>
              <a:rPr lang="en-CA" dirty="0" smtClean="0"/>
              <a:t>The Court selects the judge.  “Judge shopping” is discouraged and considered improper.</a:t>
            </a:r>
          </a:p>
          <a:p>
            <a:pPr marL="285750" indent="-285750">
              <a:spcAft>
                <a:spcPts val="600"/>
              </a:spcAft>
              <a:buFont typeface="Arial" pitchFamily="34" charset="0"/>
              <a:buChar char="•"/>
            </a:pPr>
            <a:r>
              <a:rPr lang="en-CA" dirty="0" smtClean="0"/>
              <a:t>The judge may have no experience in this type of case especially in courts in smaller centres.</a:t>
            </a:r>
          </a:p>
          <a:p>
            <a:pPr marL="285750" indent="-285750">
              <a:spcAft>
                <a:spcPts val="600"/>
              </a:spcAft>
              <a:buFont typeface="Arial" pitchFamily="34" charset="0"/>
              <a:buChar char="•"/>
            </a:pPr>
            <a:r>
              <a:rPr lang="en-CA" dirty="0" smtClean="0"/>
              <a:t>Courts are public.  Most arbitrations are confidential.</a:t>
            </a:r>
          </a:p>
          <a:p>
            <a:pPr marL="285750" indent="-285750">
              <a:spcAft>
                <a:spcPts val="600"/>
              </a:spcAft>
              <a:buFont typeface="Arial" pitchFamily="34" charset="0"/>
              <a:buChar char="•"/>
            </a:pPr>
            <a:r>
              <a:rPr lang="en-CA" dirty="0" smtClean="0"/>
              <a:t>Arbitration award require a court order for enforcement:  Arbitration  Act, s. 50, ICAA, Model Law, Art. 35.</a:t>
            </a:r>
            <a:endParaRPr lang="en-CA" dirty="0"/>
          </a:p>
        </p:txBody>
      </p:sp>
    </p:spTree>
    <p:extLst>
      <p:ext uri="{BB962C8B-B14F-4D97-AF65-F5344CB8AC3E}">
        <p14:creationId xmlns:p14="http://schemas.microsoft.com/office/powerpoint/2010/main" val="13065201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12"/>
          <p:cNvSpPr>
            <a:spLocks noGrp="1" noChangeArrowheads="1"/>
          </p:cNvSpPr>
          <p:nvPr>
            <p:ph type="title"/>
          </p:nvPr>
        </p:nvSpPr>
        <p:spPr>
          <a:xfrm>
            <a:off x="1907704" y="1052736"/>
            <a:ext cx="5810250" cy="1013049"/>
          </a:xfrm>
        </p:spPr>
        <p:txBody>
          <a:bodyPr>
            <a:normAutofit fontScale="90000"/>
          </a:bodyPr>
          <a:lstStyle/>
          <a:p>
            <a:pPr algn="ctr" eaLnBrk="1" hangingPunct="1"/>
            <a:r>
              <a:rPr lang="en-US" sz="3200" b="1" i="1" dirty="0">
                <a:solidFill>
                  <a:srgbClr val="C00000"/>
                </a:solidFill>
                <a:latin typeface="Arial" charset="0"/>
                <a:cs typeface="Arial" charset="0"/>
              </a:rPr>
              <a:t>D</a:t>
            </a:r>
            <a:r>
              <a:rPr lang="en-US" sz="3200" b="1" i="1" dirty="0" smtClean="0">
                <a:solidFill>
                  <a:srgbClr val="C00000"/>
                </a:solidFill>
                <a:latin typeface="Arial" charset="0"/>
                <a:cs typeface="Arial" charset="0"/>
              </a:rPr>
              <a:t>ifference in approach between court and arbitrator</a:t>
            </a:r>
            <a:r>
              <a:rPr lang="en-US" sz="3200" b="1" i="1" dirty="0" smtClean="0">
                <a:latin typeface="Arial" charset="0"/>
                <a:cs typeface="Arial" charset="0"/>
              </a:rPr>
              <a:t/>
            </a:r>
            <a:br>
              <a:rPr lang="en-US" sz="3200" b="1" i="1" dirty="0" smtClean="0">
                <a:latin typeface="Arial" charset="0"/>
                <a:cs typeface="Arial" charset="0"/>
              </a:rPr>
            </a:br>
            <a:endParaRPr lang="en-US" i="1" dirty="0" smtClean="0">
              <a:latin typeface="Arial" charset="0"/>
              <a:cs typeface="Arial" charset="0"/>
            </a:endParaRPr>
          </a:p>
        </p:txBody>
      </p:sp>
      <p:sp>
        <p:nvSpPr>
          <p:cNvPr id="3077" name="Rectangle 13"/>
          <p:cNvSpPr>
            <a:spLocks noGrp="1" noChangeArrowheads="1"/>
          </p:cNvSpPr>
          <p:nvPr>
            <p:ph idx="1"/>
          </p:nvPr>
        </p:nvSpPr>
        <p:spPr>
          <a:xfrm>
            <a:off x="1187897" y="2204864"/>
            <a:ext cx="5760367" cy="3571354"/>
          </a:xfrm>
        </p:spPr>
        <p:txBody>
          <a:bodyPr/>
          <a:lstStyle/>
          <a:p>
            <a:pPr marL="0" indent="0" algn="ctr" eaLnBrk="1" hangingPunct="1">
              <a:lnSpc>
                <a:spcPct val="80000"/>
              </a:lnSpc>
              <a:buNone/>
            </a:pPr>
            <a:r>
              <a:rPr lang="en-US" sz="1000" dirty="0" smtClean="0"/>
              <a:t>. </a:t>
            </a:r>
          </a:p>
        </p:txBody>
      </p:sp>
      <p:sp>
        <p:nvSpPr>
          <p:cNvPr id="3074" name="Footer Placeholder 4"/>
          <p:cNvSpPr>
            <a:spLocks noGrp="1"/>
          </p:cNvSpPr>
          <p:nvPr>
            <p:ph type="ftr" sz="quarter" idx="11"/>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pPr eaLnBrk="1" hangingPunct="1"/>
            <a:r>
              <a:rPr lang="en-US" dirty="0" smtClean="0">
                <a:solidFill>
                  <a:schemeClr val="bg1"/>
                </a:solidFill>
                <a:latin typeface="Calibri" pitchFamily="34" charset="0"/>
              </a:rPr>
              <a:t>www.ellynlaw.com</a:t>
            </a:r>
            <a:endParaRPr lang="en-US" sz="1200" dirty="0" smtClean="0">
              <a:solidFill>
                <a:schemeClr val="bg1"/>
              </a:solidFill>
              <a:latin typeface="Calibri" pitchFamily="34" charset="0"/>
            </a:endParaRPr>
          </a:p>
        </p:txBody>
      </p:sp>
      <p:sp>
        <p:nvSpPr>
          <p:cNvPr id="5" name="Slide Number Placeholder 5"/>
          <p:cNvSpPr>
            <a:spLocks noGrp="1"/>
          </p:cNvSpPr>
          <p:nvPr>
            <p:ph type="sldNum" sz="quarter" idx="12"/>
          </p:nvPr>
        </p:nvSpPr>
        <p:spPr/>
        <p:txBody>
          <a:bodyPr/>
          <a:lstStyle/>
          <a:p>
            <a:pPr>
              <a:defRPr/>
            </a:pPr>
            <a:fld id="{1560F543-717A-4E58-A2F4-6438C6B29BB3}" type="slidenum">
              <a:rPr lang="en-US"/>
              <a:pPr>
                <a:defRPr/>
              </a:pPr>
              <a:t>5</a:t>
            </a:fld>
            <a:endParaRPr lang="en-US" dirty="0"/>
          </a:p>
        </p:txBody>
      </p:sp>
      <p:sp>
        <p:nvSpPr>
          <p:cNvPr id="2" name="Rectangle 1"/>
          <p:cNvSpPr/>
          <p:nvPr/>
        </p:nvSpPr>
        <p:spPr>
          <a:xfrm>
            <a:off x="1025684" y="1772816"/>
            <a:ext cx="7074708" cy="4154984"/>
          </a:xfrm>
          <a:prstGeom prst="rect">
            <a:avLst/>
          </a:prstGeom>
        </p:spPr>
        <p:txBody>
          <a:bodyPr wrap="square">
            <a:spAutoFit/>
          </a:bodyPr>
          <a:lstStyle/>
          <a:p>
            <a:pPr marL="285750" indent="-285750">
              <a:spcAft>
                <a:spcPts val="600"/>
              </a:spcAft>
              <a:buFont typeface="Arial" pitchFamily="34" charset="0"/>
              <a:buChar char="•"/>
            </a:pPr>
            <a:r>
              <a:rPr lang="en-CA" dirty="0" smtClean="0"/>
              <a:t>In an arbitration under UNCITRAL Arbitration </a:t>
            </a:r>
            <a:r>
              <a:rPr lang="en-CA" dirty="0"/>
              <a:t>Rules in </a:t>
            </a:r>
            <a:r>
              <a:rPr lang="en-CA" dirty="0" smtClean="0"/>
              <a:t>Toronto under Ontario law, the arbitral tribunal dismissed a claim to apply a mandatory provision of English law.</a:t>
            </a:r>
          </a:p>
          <a:p>
            <a:pPr marL="285750" indent="-285750">
              <a:spcAft>
                <a:spcPts val="600"/>
              </a:spcAft>
              <a:buFont typeface="Arial" pitchFamily="34" charset="0"/>
              <a:buChar char="•"/>
            </a:pPr>
            <a:r>
              <a:rPr lang="en-CA" dirty="0" smtClean="0"/>
              <a:t>On application to the English Court for the same relief, Tugendhat J. held that the English law applied: (</a:t>
            </a:r>
            <a:r>
              <a:rPr lang="en-CA" i="1" dirty="0" smtClean="0"/>
              <a:t>Accentuate v. Asigra</a:t>
            </a:r>
            <a:r>
              <a:rPr lang="en-CA" i="1" dirty="0"/>
              <a:t> </a:t>
            </a:r>
            <a:r>
              <a:rPr lang="en-CA" i="1" dirty="0" smtClean="0"/>
              <a:t>[2009</a:t>
            </a:r>
            <a:r>
              <a:rPr lang="en-CA" i="1" dirty="0"/>
              <a:t>] EWHC </a:t>
            </a:r>
            <a:r>
              <a:rPr lang="en-CA" i="1" dirty="0" smtClean="0"/>
              <a:t>2655 (30 Oct 09</a:t>
            </a:r>
            <a:r>
              <a:rPr lang="en-CA" dirty="0"/>
              <a:t>)) http://goo.gl/vapA7</a:t>
            </a:r>
            <a:endParaRPr lang="en-CA" dirty="0" smtClean="0"/>
          </a:p>
          <a:p>
            <a:pPr marL="285750" indent="-285750">
              <a:buFont typeface="Arial" pitchFamily="34" charset="0"/>
              <a:buChar char="•"/>
            </a:pPr>
            <a:endParaRPr lang="en-CA" i="1" dirty="0" smtClean="0"/>
          </a:p>
          <a:p>
            <a:pPr lvl="1"/>
            <a:r>
              <a:rPr lang="en-CA" sz="1600" i="1" dirty="0" smtClean="0"/>
              <a:t>“. . .nothing </a:t>
            </a:r>
            <a:r>
              <a:rPr lang="en-CA" sz="1600" i="1" dirty="0"/>
              <a:t>in this judgment should be taken as a criticism by me of the conduct or reasoning of the arbitral Tribunal</a:t>
            </a:r>
            <a:r>
              <a:rPr lang="en-CA" sz="1600" i="1" dirty="0" smtClean="0"/>
              <a:t>. . .it </a:t>
            </a:r>
            <a:r>
              <a:rPr lang="en-CA" sz="1600" i="1" dirty="0"/>
              <a:t>was the duty of the Tribunal to apply the law </a:t>
            </a:r>
            <a:r>
              <a:rPr lang="en-CA" sz="1600" i="1" dirty="0" smtClean="0"/>
              <a:t>which . . .was </a:t>
            </a:r>
            <a:r>
              <a:rPr lang="en-CA" sz="1600" i="1" dirty="0"/>
              <a:t>designated by the parties as the law applicable to the substance of the dispute: see UNCITRAL Art 33. The </a:t>
            </a:r>
            <a:r>
              <a:rPr lang="en-CA" sz="1600" i="1" dirty="0" smtClean="0"/>
              <a:t>. . .Tribunal </a:t>
            </a:r>
            <a:r>
              <a:rPr lang="en-CA" sz="1600" i="1" dirty="0"/>
              <a:t>was fully conscious of the relevant considerations. They were clearly aware that the English court might approach the matter differently for reasons which do not reflect adversely upon the Tribunal</a:t>
            </a:r>
            <a:r>
              <a:rPr lang="en-CA" sz="1600" i="1" dirty="0" smtClean="0"/>
              <a:t>.” </a:t>
            </a:r>
            <a:endParaRPr lang="en-CA" sz="1600" i="1" dirty="0"/>
          </a:p>
        </p:txBody>
      </p:sp>
    </p:spTree>
    <p:extLst>
      <p:ext uri="{BB962C8B-B14F-4D97-AF65-F5344CB8AC3E}">
        <p14:creationId xmlns:p14="http://schemas.microsoft.com/office/powerpoint/2010/main" val="32674359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12"/>
          <p:cNvSpPr>
            <a:spLocks noGrp="1" noChangeArrowheads="1"/>
          </p:cNvSpPr>
          <p:nvPr>
            <p:ph type="title"/>
          </p:nvPr>
        </p:nvSpPr>
        <p:spPr>
          <a:xfrm>
            <a:off x="1835696" y="620688"/>
            <a:ext cx="5810250" cy="720080"/>
          </a:xfrm>
        </p:spPr>
        <p:txBody>
          <a:bodyPr>
            <a:normAutofit fontScale="90000"/>
          </a:bodyPr>
          <a:lstStyle/>
          <a:p>
            <a:pPr algn="ctr"/>
            <a:r>
              <a:rPr lang="en-US" sz="3200" b="1" i="1" kern="0" dirty="0" smtClean="0">
                <a:solidFill>
                  <a:srgbClr val="C00000"/>
                </a:solidFill>
                <a:latin typeface="Arial" charset="0"/>
                <a:cs typeface="Arial" charset="0"/>
              </a:rPr>
              <a:t/>
            </a:r>
            <a:br>
              <a:rPr lang="en-US" sz="3200" b="1" i="1" kern="0" dirty="0" smtClean="0">
                <a:solidFill>
                  <a:srgbClr val="C00000"/>
                </a:solidFill>
                <a:latin typeface="Arial" charset="0"/>
                <a:cs typeface="Arial" charset="0"/>
              </a:rPr>
            </a:br>
            <a:r>
              <a:rPr lang="en-US" sz="3200" b="1" i="1" kern="0" dirty="0">
                <a:solidFill>
                  <a:srgbClr val="C00000"/>
                </a:solidFill>
                <a:latin typeface="Arial" charset="0"/>
                <a:cs typeface="Arial" charset="0"/>
              </a:rPr>
              <a:t/>
            </a:r>
            <a:br>
              <a:rPr lang="en-US" sz="3200" b="1" i="1" kern="0" dirty="0">
                <a:solidFill>
                  <a:srgbClr val="C00000"/>
                </a:solidFill>
                <a:latin typeface="Arial" charset="0"/>
                <a:cs typeface="Arial" charset="0"/>
              </a:rPr>
            </a:br>
            <a:r>
              <a:rPr lang="en-US" sz="3200" b="1" i="1" kern="0" dirty="0" smtClean="0">
                <a:solidFill>
                  <a:srgbClr val="C00000"/>
                </a:solidFill>
                <a:latin typeface="Arial" charset="0"/>
                <a:cs typeface="Arial" charset="0"/>
              </a:rPr>
              <a:t>Should we arbitrate or litigate?</a:t>
            </a:r>
            <a:r>
              <a:rPr lang="en-CA" sz="2800" dirty="0"/>
              <a:t/>
            </a:r>
            <a:br>
              <a:rPr lang="en-CA" sz="2800" dirty="0"/>
            </a:br>
            <a:r>
              <a:rPr lang="en-US" sz="3200" b="1" i="1" dirty="0" smtClean="0">
                <a:latin typeface="Arial" charset="0"/>
                <a:cs typeface="Arial" charset="0"/>
              </a:rPr>
              <a:t/>
            </a:r>
            <a:br>
              <a:rPr lang="en-US" sz="3200" b="1" i="1" dirty="0" smtClean="0">
                <a:latin typeface="Arial" charset="0"/>
                <a:cs typeface="Arial" charset="0"/>
              </a:rPr>
            </a:br>
            <a:endParaRPr lang="en-US" i="1" dirty="0" smtClean="0">
              <a:latin typeface="Arial" charset="0"/>
              <a:cs typeface="Arial" charset="0"/>
            </a:endParaRPr>
          </a:p>
        </p:txBody>
      </p:sp>
      <p:sp>
        <p:nvSpPr>
          <p:cNvPr id="3077" name="Rectangle 13"/>
          <p:cNvSpPr>
            <a:spLocks noGrp="1" noChangeArrowheads="1"/>
          </p:cNvSpPr>
          <p:nvPr>
            <p:ph idx="1"/>
          </p:nvPr>
        </p:nvSpPr>
        <p:spPr>
          <a:xfrm>
            <a:off x="1187897" y="2204864"/>
            <a:ext cx="5760367" cy="3571354"/>
          </a:xfrm>
        </p:spPr>
        <p:txBody>
          <a:bodyPr/>
          <a:lstStyle/>
          <a:p>
            <a:pPr marL="0" indent="0" algn="ctr" eaLnBrk="1" hangingPunct="1">
              <a:lnSpc>
                <a:spcPct val="80000"/>
              </a:lnSpc>
              <a:buNone/>
            </a:pPr>
            <a:r>
              <a:rPr lang="en-US" sz="1000" dirty="0" smtClean="0"/>
              <a:t>. </a:t>
            </a:r>
          </a:p>
        </p:txBody>
      </p:sp>
      <p:sp>
        <p:nvSpPr>
          <p:cNvPr id="3074" name="Footer Placeholder 4"/>
          <p:cNvSpPr>
            <a:spLocks noGrp="1"/>
          </p:cNvSpPr>
          <p:nvPr>
            <p:ph type="ftr" sz="quarter" idx="11"/>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pPr eaLnBrk="1" hangingPunct="1"/>
            <a:r>
              <a:rPr lang="en-US" dirty="0" smtClean="0">
                <a:solidFill>
                  <a:schemeClr val="bg1"/>
                </a:solidFill>
                <a:latin typeface="Calibri" pitchFamily="34" charset="0"/>
              </a:rPr>
              <a:t>www.ellynlaw.com</a:t>
            </a:r>
            <a:endParaRPr lang="en-US" sz="1200" dirty="0" smtClean="0">
              <a:solidFill>
                <a:schemeClr val="bg1"/>
              </a:solidFill>
              <a:latin typeface="Calibri" pitchFamily="34" charset="0"/>
            </a:endParaRPr>
          </a:p>
        </p:txBody>
      </p:sp>
      <p:sp>
        <p:nvSpPr>
          <p:cNvPr id="5" name="Slide Number Placeholder 5"/>
          <p:cNvSpPr>
            <a:spLocks noGrp="1"/>
          </p:cNvSpPr>
          <p:nvPr>
            <p:ph type="sldNum" sz="quarter" idx="12"/>
          </p:nvPr>
        </p:nvSpPr>
        <p:spPr/>
        <p:txBody>
          <a:bodyPr/>
          <a:lstStyle/>
          <a:p>
            <a:pPr>
              <a:defRPr/>
            </a:pPr>
            <a:fld id="{1560F543-717A-4E58-A2F4-6438C6B29BB3}" type="slidenum">
              <a:rPr lang="en-US"/>
              <a:pPr>
                <a:defRPr/>
              </a:pPr>
              <a:t>6</a:t>
            </a:fld>
            <a:endParaRPr lang="en-US" dirty="0"/>
          </a:p>
        </p:txBody>
      </p:sp>
      <p:sp>
        <p:nvSpPr>
          <p:cNvPr id="2" name="Rectangle 1"/>
          <p:cNvSpPr/>
          <p:nvPr/>
        </p:nvSpPr>
        <p:spPr>
          <a:xfrm>
            <a:off x="1033616" y="1412776"/>
            <a:ext cx="7013096" cy="4662815"/>
          </a:xfrm>
          <a:prstGeom prst="rect">
            <a:avLst/>
          </a:prstGeom>
        </p:spPr>
        <p:txBody>
          <a:bodyPr wrap="square">
            <a:spAutoFit/>
          </a:bodyPr>
          <a:lstStyle/>
          <a:p>
            <a:pPr eaLnBrk="1" hangingPunct="1"/>
            <a:r>
              <a:rPr lang="en-US" sz="2000" dirty="0"/>
              <a:t>Is arbitration “the flavour of the month” or is it a step forward to resolving business disputes</a:t>
            </a:r>
            <a:r>
              <a:rPr lang="en-US" sz="2000" dirty="0" smtClean="0"/>
              <a:t>?</a:t>
            </a:r>
          </a:p>
          <a:p>
            <a:pPr eaLnBrk="1" hangingPunct="1"/>
            <a:endParaRPr lang="en-US" sz="2000" dirty="0"/>
          </a:p>
          <a:p>
            <a:pPr lvl="1" indent="-457200" eaLnBrk="1" hangingPunct="1">
              <a:spcAft>
                <a:spcPts val="600"/>
              </a:spcAft>
              <a:buFont typeface="Wingdings" pitchFamily="2" charset="2"/>
              <a:buChar char="Ø"/>
            </a:pPr>
            <a:r>
              <a:rPr lang="en-US" sz="1600" dirty="0"/>
              <a:t>Have the parties already agreed to arbitrate?</a:t>
            </a:r>
          </a:p>
          <a:p>
            <a:pPr lvl="1" indent="-457200" eaLnBrk="1" hangingPunct="1">
              <a:spcAft>
                <a:spcPts val="600"/>
              </a:spcAft>
              <a:buFont typeface="Wingdings" pitchFamily="2" charset="2"/>
              <a:buChar char="Ø"/>
            </a:pPr>
            <a:r>
              <a:rPr lang="en-US" sz="1600" dirty="0"/>
              <a:t>What issues will be arbitrated?</a:t>
            </a:r>
          </a:p>
          <a:p>
            <a:pPr lvl="1" indent="-457200" eaLnBrk="1" hangingPunct="1">
              <a:spcAft>
                <a:spcPts val="600"/>
              </a:spcAft>
              <a:buFont typeface="Wingdings" pitchFamily="2" charset="2"/>
              <a:buChar char="Ø"/>
            </a:pPr>
            <a:r>
              <a:rPr lang="en-US" sz="1600" dirty="0"/>
              <a:t>Do you need remedies that an arbitrator cannot give?</a:t>
            </a:r>
          </a:p>
          <a:p>
            <a:pPr lvl="1" indent="-457200" eaLnBrk="1" hangingPunct="1">
              <a:spcAft>
                <a:spcPts val="600"/>
              </a:spcAft>
              <a:buFont typeface="Wingdings" pitchFamily="2" charset="2"/>
              <a:buChar char="Ø"/>
            </a:pPr>
            <a:r>
              <a:rPr lang="en-US" sz="1600" dirty="0"/>
              <a:t>Are there other parties who have not agreed to arbitrate?</a:t>
            </a:r>
          </a:p>
          <a:p>
            <a:pPr lvl="1" indent="-457200" eaLnBrk="1" hangingPunct="1">
              <a:spcAft>
                <a:spcPts val="600"/>
              </a:spcAft>
              <a:buFont typeface="Wingdings" pitchFamily="2" charset="2"/>
              <a:buChar char="Ø"/>
            </a:pPr>
            <a:r>
              <a:rPr lang="en-US" sz="1600" dirty="0"/>
              <a:t>Is the arbitration process too expensive for the dispute?</a:t>
            </a:r>
          </a:p>
          <a:p>
            <a:pPr lvl="1" indent="-457200" eaLnBrk="1" hangingPunct="1">
              <a:spcAft>
                <a:spcPts val="600"/>
              </a:spcAft>
              <a:buFont typeface="Wingdings" pitchFamily="2" charset="2"/>
              <a:buChar char="Ø"/>
            </a:pPr>
            <a:r>
              <a:rPr lang="en-US" sz="1600" dirty="0"/>
              <a:t>Should the parties agree to arbitrate even if there is no existing arbitration agreement?</a:t>
            </a:r>
          </a:p>
          <a:p>
            <a:pPr lvl="1" indent="-457200" eaLnBrk="1" hangingPunct="1">
              <a:spcAft>
                <a:spcPts val="600"/>
              </a:spcAft>
              <a:buFont typeface="Wingdings" pitchFamily="2" charset="2"/>
              <a:buChar char="Ø"/>
            </a:pPr>
            <a:r>
              <a:rPr lang="en-US" sz="1600" dirty="0"/>
              <a:t>Can the parties agree on an arbitrator?</a:t>
            </a:r>
          </a:p>
          <a:p>
            <a:pPr lvl="1" indent="-457200" eaLnBrk="1" hangingPunct="1">
              <a:spcAft>
                <a:spcPts val="600"/>
              </a:spcAft>
              <a:buFont typeface="Wingdings" pitchFamily="2" charset="2"/>
              <a:buChar char="Ø"/>
            </a:pPr>
            <a:r>
              <a:rPr lang="en-US" sz="1600" dirty="0"/>
              <a:t>Can adducing the evidence and argument be streamlined compared to an action in court?</a:t>
            </a:r>
          </a:p>
          <a:p>
            <a:pPr lvl="1" indent="-457200" eaLnBrk="1" hangingPunct="1">
              <a:spcAft>
                <a:spcPts val="600"/>
              </a:spcAft>
              <a:buFont typeface="Wingdings" pitchFamily="2" charset="2"/>
              <a:buChar char="Ø"/>
            </a:pPr>
            <a:r>
              <a:rPr lang="en-US" sz="1600" dirty="0"/>
              <a:t>How much will the arbitrator charge?</a:t>
            </a:r>
          </a:p>
          <a:p>
            <a:pPr lvl="1" indent="-457200" eaLnBrk="1" hangingPunct="1">
              <a:spcAft>
                <a:spcPts val="600"/>
              </a:spcAft>
              <a:buFont typeface="Wingdings" pitchFamily="2" charset="2"/>
              <a:buChar char="Ø"/>
            </a:pPr>
            <a:r>
              <a:rPr lang="en-US" sz="1600" dirty="0"/>
              <a:t>Will arbitration take less time than an action in court?</a:t>
            </a:r>
          </a:p>
        </p:txBody>
      </p:sp>
    </p:spTree>
    <p:extLst>
      <p:ext uri="{BB962C8B-B14F-4D97-AF65-F5344CB8AC3E}">
        <p14:creationId xmlns:p14="http://schemas.microsoft.com/office/powerpoint/2010/main" val="28068237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12"/>
          <p:cNvSpPr>
            <a:spLocks noGrp="1" noChangeArrowheads="1"/>
          </p:cNvSpPr>
          <p:nvPr>
            <p:ph type="title"/>
          </p:nvPr>
        </p:nvSpPr>
        <p:spPr>
          <a:xfrm>
            <a:off x="1835696" y="620688"/>
            <a:ext cx="5810250" cy="720080"/>
          </a:xfrm>
        </p:spPr>
        <p:txBody>
          <a:bodyPr>
            <a:normAutofit fontScale="90000"/>
          </a:bodyPr>
          <a:lstStyle/>
          <a:p>
            <a:pPr algn="ctr"/>
            <a:r>
              <a:rPr lang="en-US" sz="3200" b="1" i="1" kern="0" dirty="0" smtClean="0">
                <a:solidFill>
                  <a:srgbClr val="C00000"/>
                </a:solidFill>
                <a:latin typeface="Arial" charset="0"/>
                <a:cs typeface="Arial" charset="0"/>
              </a:rPr>
              <a:t/>
            </a:r>
            <a:br>
              <a:rPr lang="en-US" sz="3200" b="1" i="1" kern="0" dirty="0" smtClean="0">
                <a:solidFill>
                  <a:srgbClr val="C00000"/>
                </a:solidFill>
                <a:latin typeface="Arial" charset="0"/>
                <a:cs typeface="Arial" charset="0"/>
              </a:rPr>
            </a:br>
            <a:r>
              <a:rPr lang="en-US" sz="3200" b="1" i="1" kern="0" dirty="0">
                <a:solidFill>
                  <a:srgbClr val="C00000"/>
                </a:solidFill>
                <a:latin typeface="Arial" charset="0"/>
                <a:cs typeface="Arial" charset="0"/>
              </a:rPr>
              <a:t/>
            </a:r>
            <a:br>
              <a:rPr lang="en-US" sz="3200" b="1" i="1" kern="0" dirty="0">
                <a:solidFill>
                  <a:srgbClr val="C00000"/>
                </a:solidFill>
                <a:latin typeface="Arial" charset="0"/>
                <a:cs typeface="Arial" charset="0"/>
              </a:rPr>
            </a:br>
            <a:r>
              <a:rPr lang="en-US" sz="3200" b="1" i="1" kern="0" dirty="0">
                <a:solidFill>
                  <a:srgbClr val="C00000"/>
                </a:solidFill>
                <a:latin typeface="Arial" charset="0"/>
                <a:cs typeface="Arial" charset="0"/>
              </a:rPr>
              <a:t>What is to be arbitrated?</a:t>
            </a:r>
            <a:r>
              <a:rPr lang="en-CA" sz="2000" dirty="0"/>
              <a:t/>
            </a:r>
            <a:br>
              <a:rPr lang="en-CA" sz="2000" dirty="0"/>
            </a:br>
            <a:endParaRPr lang="en-US" i="1" dirty="0" smtClean="0">
              <a:latin typeface="Arial" charset="0"/>
              <a:cs typeface="Arial" charset="0"/>
            </a:endParaRPr>
          </a:p>
        </p:txBody>
      </p:sp>
      <p:sp>
        <p:nvSpPr>
          <p:cNvPr id="3077" name="Rectangle 13"/>
          <p:cNvSpPr>
            <a:spLocks noGrp="1" noChangeArrowheads="1"/>
          </p:cNvSpPr>
          <p:nvPr>
            <p:ph idx="1"/>
          </p:nvPr>
        </p:nvSpPr>
        <p:spPr>
          <a:xfrm>
            <a:off x="1187897" y="2204864"/>
            <a:ext cx="5760367" cy="3571354"/>
          </a:xfrm>
        </p:spPr>
        <p:txBody>
          <a:bodyPr/>
          <a:lstStyle/>
          <a:p>
            <a:pPr marL="0" indent="0" algn="ctr" eaLnBrk="1" hangingPunct="1">
              <a:lnSpc>
                <a:spcPct val="80000"/>
              </a:lnSpc>
              <a:buNone/>
            </a:pPr>
            <a:r>
              <a:rPr lang="en-US" sz="1000" dirty="0" smtClean="0"/>
              <a:t>. </a:t>
            </a:r>
          </a:p>
        </p:txBody>
      </p:sp>
      <p:sp>
        <p:nvSpPr>
          <p:cNvPr id="3074" name="Footer Placeholder 4"/>
          <p:cNvSpPr>
            <a:spLocks noGrp="1"/>
          </p:cNvSpPr>
          <p:nvPr>
            <p:ph type="ftr" sz="quarter" idx="11"/>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pPr eaLnBrk="1" hangingPunct="1"/>
            <a:r>
              <a:rPr lang="en-US" dirty="0" smtClean="0">
                <a:solidFill>
                  <a:schemeClr val="bg1"/>
                </a:solidFill>
                <a:latin typeface="Calibri" pitchFamily="34" charset="0"/>
              </a:rPr>
              <a:t>www.ellynlaw.com</a:t>
            </a:r>
            <a:endParaRPr lang="en-US" sz="1200" dirty="0" smtClean="0">
              <a:solidFill>
                <a:schemeClr val="bg1"/>
              </a:solidFill>
              <a:latin typeface="Calibri" pitchFamily="34" charset="0"/>
            </a:endParaRPr>
          </a:p>
        </p:txBody>
      </p:sp>
      <p:sp>
        <p:nvSpPr>
          <p:cNvPr id="5" name="Slide Number Placeholder 5"/>
          <p:cNvSpPr>
            <a:spLocks noGrp="1"/>
          </p:cNvSpPr>
          <p:nvPr>
            <p:ph type="sldNum" sz="quarter" idx="12"/>
          </p:nvPr>
        </p:nvSpPr>
        <p:spPr/>
        <p:txBody>
          <a:bodyPr/>
          <a:lstStyle/>
          <a:p>
            <a:pPr>
              <a:defRPr/>
            </a:pPr>
            <a:fld id="{1560F543-717A-4E58-A2F4-6438C6B29BB3}" type="slidenum">
              <a:rPr lang="en-US"/>
              <a:pPr>
                <a:defRPr/>
              </a:pPr>
              <a:t>7</a:t>
            </a:fld>
            <a:endParaRPr lang="en-US" dirty="0"/>
          </a:p>
        </p:txBody>
      </p:sp>
      <p:sp>
        <p:nvSpPr>
          <p:cNvPr id="2" name="Rectangle 1"/>
          <p:cNvSpPr/>
          <p:nvPr/>
        </p:nvSpPr>
        <p:spPr>
          <a:xfrm>
            <a:off x="1033616" y="1412776"/>
            <a:ext cx="7013096" cy="4785926"/>
          </a:xfrm>
          <a:prstGeom prst="rect">
            <a:avLst/>
          </a:prstGeom>
        </p:spPr>
        <p:txBody>
          <a:bodyPr wrap="square">
            <a:spAutoFit/>
          </a:bodyPr>
          <a:lstStyle/>
          <a:p>
            <a:pPr marL="355600" indent="-355600" eaLnBrk="1" hangingPunct="1">
              <a:spcAft>
                <a:spcPts val="600"/>
              </a:spcAft>
              <a:buFont typeface="Arial" pitchFamily="34" charset="0"/>
              <a:buChar char="•"/>
            </a:pPr>
            <a:r>
              <a:rPr lang="en-US" sz="2000" dirty="0"/>
              <a:t>What does the arbitration agreement say about the scope of the arbitration?</a:t>
            </a:r>
          </a:p>
          <a:p>
            <a:pPr marL="355600" indent="-355600" eaLnBrk="1" hangingPunct="1">
              <a:spcAft>
                <a:spcPts val="600"/>
              </a:spcAft>
              <a:buFont typeface="Arial" pitchFamily="34" charset="0"/>
              <a:buChar char="•"/>
            </a:pPr>
            <a:r>
              <a:rPr lang="en-US" sz="2000" dirty="0"/>
              <a:t>Some arbitration clauses provide court proceedings for equitable remedies and urgent injunctive relief.</a:t>
            </a:r>
          </a:p>
          <a:p>
            <a:pPr marL="355600" indent="-355600" eaLnBrk="1" hangingPunct="1">
              <a:spcAft>
                <a:spcPts val="600"/>
              </a:spcAft>
              <a:buFont typeface="Arial" pitchFamily="34" charset="0"/>
              <a:buChar char="•"/>
            </a:pPr>
            <a:r>
              <a:rPr lang="en-US" sz="2000" dirty="0"/>
              <a:t>Courts are deferential to a mandatory arbitration provision unless statutory relief is sought that could not be granted by the arbitrator. </a:t>
            </a:r>
          </a:p>
          <a:p>
            <a:pPr marL="355600" indent="-355600" eaLnBrk="1" hangingPunct="1">
              <a:spcAft>
                <a:spcPts val="600"/>
              </a:spcAft>
              <a:buFont typeface="Arial" pitchFamily="34" charset="0"/>
              <a:buChar char="•"/>
            </a:pPr>
            <a:r>
              <a:rPr lang="en-CA" sz="2000" dirty="0"/>
              <a:t>In </a:t>
            </a:r>
            <a:r>
              <a:rPr lang="en-CA" sz="2000" i="1" dirty="0"/>
              <a:t>Deluce Holdings Inc. v. Air Canada </a:t>
            </a:r>
            <a:r>
              <a:rPr lang="en-CA" sz="2000" dirty="0"/>
              <a:t>(1992), 12 O.R. (3d) 131, Blair J. (as he then was) allowed an oppression claim to continue in the face of an arbitration clause. </a:t>
            </a:r>
          </a:p>
          <a:p>
            <a:pPr marL="355600" indent="-355600" eaLnBrk="1" hangingPunct="1">
              <a:spcAft>
                <a:spcPts val="600"/>
              </a:spcAft>
              <a:buFont typeface="Arial" pitchFamily="34" charset="0"/>
              <a:buChar char="•"/>
            </a:pPr>
            <a:r>
              <a:rPr lang="en-CA" sz="2000" dirty="0"/>
              <a:t>Arbitrator’s jurisdiction is circumscribed by the agreement. </a:t>
            </a:r>
          </a:p>
          <a:p>
            <a:pPr marL="355600" indent="-355600" eaLnBrk="1" hangingPunct="1">
              <a:spcAft>
                <a:spcPts val="600"/>
              </a:spcAft>
              <a:buFont typeface="Arial" pitchFamily="34" charset="0"/>
              <a:buChar char="•"/>
            </a:pPr>
            <a:r>
              <a:rPr lang="en-CA" sz="2000" dirty="0"/>
              <a:t>The parties can agree to expand or narrow its terms even after the dispute arises.</a:t>
            </a:r>
            <a:endParaRPr lang="en-US" sz="2000" dirty="0"/>
          </a:p>
        </p:txBody>
      </p:sp>
    </p:spTree>
    <p:extLst>
      <p:ext uri="{BB962C8B-B14F-4D97-AF65-F5344CB8AC3E}">
        <p14:creationId xmlns:p14="http://schemas.microsoft.com/office/powerpoint/2010/main" val="40159661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12"/>
          <p:cNvSpPr>
            <a:spLocks noGrp="1" noChangeArrowheads="1"/>
          </p:cNvSpPr>
          <p:nvPr>
            <p:ph type="title"/>
          </p:nvPr>
        </p:nvSpPr>
        <p:spPr>
          <a:xfrm>
            <a:off x="1522859" y="836712"/>
            <a:ext cx="5810250" cy="844486"/>
          </a:xfrm>
        </p:spPr>
        <p:txBody>
          <a:bodyPr>
            <a:normAutofit/>
          </a:bodyPr>
          <a:lstStyle/>
          <a:p>
            <a:pPr algn="ctr" eaLnBrk="1" hangingPunct="1"/>
            <a:r>
              <a:rPr lang="en-US" sz="3200" b="1" i="1" dirty="0" smtClean="0">
                <a:solidFill>
                  <a:srgbClr val="C00000"/>
                </a:solidFill>
                <a:latin typeface="Arial" charset="0"/>
                <a:cs typeface="Arial" charset="0"/>
              </a:rPr>
              <a:t>Arbitration is consensual</a:t>
            </a:r>
            <a:endParaRPr lang="en-US" i="1" dirty="0" smtClean="0">
              <a:latin typeface="Arial" charset="0"/>
              <a:cs typeface="Arial" charset="0"/>
            </a:endParaRPr>
          </a:p>
        </p:txBody>
      </p:sp>
      <p:sp>
        <p:nvSpPr>
          <p:cNvPr id="3077" name="Rectangle 13"/>
          <p:cNvSpPr>
            <a:spLocks noGrp="1" noChangeArrowheads="1"/>
          </p:cNvSpPr>
          <p:nvPr>
            <p:ph idx="1"/>
          </p:nvPr>
        </p:nvSpPr>
        <p:spPr>
          <a:xfrm>
            <a:off x="1187897" y="2204864"/>
            <a:ext cx="6120407" cy="3571354"/>
          </a:xfrm>
        </p:spPr>
        <p:txBody>
          <a:bodyPr/>
          <a:lstStyle/>
          <a:p>
            <a:pPr marL="0" indent="0" algn="ctr" eaLnBrk="1" hangingPunct="1">
              <a:lnSpc>
                <a:spcPct val="80000"/>
              </a:lnSpc>
              <a:buNone/>
            </a:pPr>
            <a:r>
              <a:rPr lang="en-US" sz="1000" dirty="0" smtClean="0"/>
              <a:t>. </a:t>
            </a:r>
          </a:p>
        </p:txBody>
      </p:sp>
      <p:sp>
        <p:nvSpPr>
          <p:cNvPr id="3074" name="Footer Placeholder 4"/>
          <p:cNvSpPr>
            <a:spLocks noGrp="1"/>
          </p:cNvSpPr>
          <p:nvPr>
            <p:ph type="ftr" sz="quarter" idx="11"/>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pPr eaLnBrk="1" hangingPunct="1"/>
            <a:r>
              <a:rPr lang="en-US" dirty="0" smtClean="0">
                <a:solidFill>
                  <a:schemeClr val="bg1"/>
                </a:solidFill>
                <a:latin typeface="Calibri" pitchFamily="34" charset="0"/>
              </a:rPr>
              <a:t>www.ellynlaw.com</a:t>
            </a:r>
            <a:endParaRPr lang="en-US" sz="1200" dirty="0" smtClean="0">
              <a:solidFill>
                <a:schemeClr val="bg1"/>
              </a:solidFill>
              <a:latin typeface="Calibri" pitchFamily="34" charset="0"/>
            </a:endParaRPr>
          </a:p>
        </p:txBody>
      </p:sp>
      <p:sp>
        <p:nvSpPr>
          <p:cNvPr id="5" name="Slide Number Placeholder 5"/>
          <p:cNvSpPr>
            <a:spLocks noGrp="1"/>
          </p:cNvSpPr>
          <p:nvPr>
            <p:ph type="sldNum" sz="quarter" idx="12"/>
          </p:nvPr>
        </p:nvSpPr>
        <p:spPr/>
        <p:txBody>
          <a:bodyPr/>
          <a:lstStyle/>
          <a:p>
            <a:pPr>
              <a:defRPr/>
            </a:pPr>
            <a:fld id="{1560F543-717A-4E58-A2F4-6438C6B29BB3}" type="slidenum">
              <a:rPr lang="en-US"/>
              <a:pPr>
                <a:defRPr/>
              </a:pPr>
              <a:t>8</a:t>
            </a:fld>
            <a:endParaRPr lang="en-US" dirty="0"/>
          </a:p>
        </p:txBody>
      </p:sp>
      <p:sp>
        <p:nvSpPr>
          <p:cNvPr id="2" name="Rectangle 1"/>
          <p:cNvSpPr/>
          <p:nvPr/>
        </p:nvSpPr>
        <p:spPr>
          <a:xfrm>
            <a:off x="899592" y="1825222"/>
            <a:ext cx="7056784" cy="4078039"/>
          </a:xfrm>
          <a:prstGeom prst="rect">
            <a:avLst/>
          </a:prstGeom>
        </p:spPr>
        <p:txBody>
          <a:bodyPr wrap="square">
            <a:spAutoFit/>
          </a:bodyPr>
          <a:lstStyle/>
          <a:p>
            <a:pPr marL="285750" indent="-285750">
              <a:spcBef>
                <a:spcPts val="432"/>
              </a:spcBef>
              <a:spcAft>
                <a:spcPts val="600"/>
              </a:spcAft>
              <a:buFont typeface="Arial" pitchFamily="34" charset="0"/>
              <a:buChar char="•"/>
            </a:pPr>
            <a:r>
              <a:rPr lang="en-CA" dirty="0" smtClean="0"/>
              <a:t>No one can be forced to arbitrate without an agreement.   </a:t>
            </a:r>
          </a:p>
          <a:p>
            <a:pPr marL="285750" indent="-285750">
              <a:spcBef>
                <a:spcPts val="432"/>
              </a:spcBef>
              <a:spcAft>
                <a:spcPts val="600"/>
              </a:spcAft>
              <a:buFont typeface="Arial" pitchFamily="34" charset="0"/>
              <a:buChar char="•"/>
            </a:pPr>
            <a:r>
              <a:rPr lang="en-CA" dirty="0" smtClean="0"/>
              <a:t>Parties are free to design the arbitral process  by agreeing on:  1) the identity of the  Arbitrator; 2</a:t>
            </a:r>
            <a:r>
              <a:rPr lang="en-CA" dirty="0"/>
              <a:t>) </a:t>
            </a:r>
            <a:r>
              <a:rPr lang="en-CA" dirty="0" smtClean="0"/>
              <a:t>the number </a:t>
            </a:r>
            <a:r>
              <a:rPr lang="en-CA" dirty="0"/>
              <a:t>of </a:t>
            </a:r>
            <a:r>
              <a:rPr lang="en-CA" dirty="0" smtClean="0"/>
              <a:t>arbitrators;  3) the governing law;  4) the applicable rules of procedure; 5) seat of the arbitration;  6) method of adducing evidence and timing; and 7) the scope of the arbitral tribunal’s jurisdiction; 8) the time for delivery of the award; 9) rights of appeal; and 10) any other aspects of the arbitration.</a:t>
            </a:r>
          </a:p>
          <a:p>
            <a:pPr marL="285750" indent="-285750">
              <a:spcBef>
                <a:spcPts val="432"/>
              </a:spcBef>
              <a:spcAft>
                <a:spcPts val="600"/>
              </a:spcAft>
              <a:buFont typeface="Arial" pitchFamily="34" charset="0"/>
              <a:buChar char="•"/>
            </a:pPr>
            <a:r>
              <a:rPr lang="en-CA" dirty="0" smtClean="0"/>
              <a:t>If </a:t>
            </a:r>
            <a:r>
              <a:rPr lang="en-CA" dirty="0"/>
              <a:t>arbitration is agreed </a:t>
            </a:r>
            <a:r>
              <a:rPr lang="en-CA" dirty="0" smtClean="0"/>
              <a:t>to in principle but details </a:t>
            </a:r>
            <a:r>
              <a:rPr lang="en-CA" dirty="0"/>
              <a:t>are left out, </a:t>
            </a:r>
            <a:r>
              <a:rPr lang="en-CA" dirty="0" smtClean="0"/>
              <a:t>the </a:t>
            </a:r>
            <a:r>
              <a:rPr lang="en-CA" i="1" dirty="0" smtClean="0"/>
              <a:t>Arbitration </a:t>
            </a:r>
            <a:r>
              <a:rPr lang="en-CA" i="1" dirty="0"/>
              <a:t>Act </a:t>
            </a:r>
            <a:r>
              <a:rPr lang="en-CA" dirty="0" smtClean="0"/>
              <a:t>and the </a:t>
            </a:r>
            <a:r>
              <a:rPr lang="en-CA" i="1" dirty="0" smtClean="0"/>
              <a:t>International </a:t>
            </a:r>
            <a:r>
              <a:rPr lang="en-CA" i="1" dirty="0"/>
              <a:t>Commercial Arbitration </a:t>
            </a:r>
            <a:r>
              <a:rPr lang="en-CA" i="1" dirty="0" smtClean="0"/>
              <a:t>Act </a:t>
            </a:r>
            <a:r>
              <a:rPr lang="en-CA" dirty="0" smtClean="0"/>
              <a:t>fill in the gaps.</a:t>
            </a:r>
          </a:p>
          <a:p>
            <a:pPr marL="285750" indent="-285750">
              <a:spcBef>
                <a:spcPts val="432"/>
              </a:spcBef>
              <a:spcAft>
                <a:spcPts val="600"/>
              </a:spcAft>
              <a:buFont typeface="Arial" pitchFamily="34" charset="0"/>
              <a:buChar char="•"/>
            </a:pPr>
            <a:r>
              <a:rPr lang="en-CA" dirty="0" smtClean="0"/>
              <a:t>Court can resolve an impasse or a party’s refusal to participate as far as terms of the arbitration agreement allow.</a:t>
            </a:r>
            <a:endParaRPr lang="en-CA" sz="1600" dirty="0" smtClean="0"/>
          </a:p>
        </p:txBody>
      </p:sp>
    </p:spTree>
    <p:extLst>
      <p:ext uri="{BB962C8B-B14F-4D97-AF65-F5344CB8AC3E}">
        <p14:creationId xmlns:p14="http://schemas.microsoft.com/office/powerpoint/2010/main" val="3141964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980728"/>
            <a:ext cx="7086600" cy="947862"/>
          </a:xfrm>
        </p:spPr>
        <p:txBody>
          <a:bodyPr>
            <a:normAutofit fontScale="90000"/>
          </a:bodyPr>
          <a:lstStyle/>
          <a:p>
            <a:pPr algn="ctr"/>
            <a:r>
              <a:rPr lang="en-US" sz="3200" b="1" i="1" dirty="0" smtClean="0">
                <a:solidFill>
                  <a:srgbClr val="C00000"/>
                </a:solidFill>
                <a:latin typeface="Arial" charset="0"/>
                <a:cs typeface="Arial" charset="0"/>
              </a:rPr>
              <a:t>Arbitration binds only the parties</a:t>
            </a:r>
            <a:br>
              <a:rPr lang="en-US" sz="3200" b="1" i="1" dirty="0" smtClean="0">
                <a:solidFill>
                  <a:srgbClr val="C00000"/>
                </a:solidFill>
                <a:latin typeface="Arial" charset="0"/>
                <a:cs typeface="Arial" charset="0"/>
              </a:rPr>
            </a:br>
            <a:r>
              <a:rPr lang="en-US" sz="3200" b="1" i="1" dirty="0" smtClean="0">
                <a:solidFill>
                  <a:srgbClr val="C00000"/>
                </a:solidFill>
                <a:latin typeface="Arial" charset="0"/>
                <a:cs typeface="Arial" charset="0"/>
              </a:rPr>
              <a:t> to the arbitration agreement</a:t>
            </a:r>
            <a:r>
              <a:rPr lang="en-US" sz="3200" b="1" i="1" dirty="0">
                <a:solidFill>
                  <a:srgbClr val="C00000"/>
                </a:solidFill>
                <a:latin typeface="Arial" charset="0"/>
                <a:cs typeface="Arial" charset="0"/>
              </a:rPr>
              <a:t/>
            </a:r>
            <a:br>
              <a:rPr lang="en-US" sz="3200" b="1" i="1" dirty="0">
                <a:solidFill>
                  <a:srgbClr val="C00000"/>
                </a:solidFill>
                <a:latin typeface="Arial" charset="0"/>
                <a:cs typeface="Arial" charset="0"/>
              </a:rPr>
            </a:br>
            <a:endParaRPr lang="en-CA" dirty="0"/>
          </a:p>
        </p:txBody>
      </p:sp>
      <p:sp>
        <p:nvSpPr>
          <p:cNvPr id="3" name="Content Placeholder 2"/>
          <p:cNvSpPr>
            <a:spLocks noGrp="1"/>
          </p:cNvSpPr>
          <p:nvPr>
            <p:ph idx="1"/>
          </p:nvPr>
        </p:nvSpPr>
        <p:spPr>
          <a:xfrm>
            <a:off x="827584" y="1916832"/>
            <a:ext cx="6912768" cy="4176464"/>
          </a:xfrm>
        </p:spPr>
        <p:txBody>
          <a:bodyPr>
            <a:normAutofit/>
          </a:bodyPr>
          <a:lstStyle/>
          <a:p>
            <a:pPr>
              <a:spcAft>
                <a:spcPts val="600"/>
              </a:spcAft>
            </a:pPr>
            <a:r>
              <a:rPr lang="en-CA" sz="2000" dirty="0" smtClean="0">
                <a:latin typeface="Trebuchet MS" pitchFamily="34" charset="0"/>
              </a:rPr>
              <a:t>Arbitration is not available if there are parties to the dispute who have not agreed to arbitrate unless the parties agree. </a:t>
            </a:r>
          </a:p>
          <a:p>
            <a:pPr>
              <a:spcAft>
                <a:spcPts val="600"/>
              </a:spcAft>
            </a:pPr>
            <a:r>
              <a:rPr lang="en-CA" sz="2000" dirty="0" smtClean="0">
                <a:latin typeface="Trebuchet MS" pitchFamily="34" charset="0"/>
              </a:rPr>
              <a:t>The arbitrator cannot make an order which binds non-parties to the arbitration.</a:t>
            </a:r>
          </a:p>
          <a:p>
            <a:pPr>
              <a:spcAft>
                <a:spcPts val="600"/>
              </a:spcAft>
            </a:pPr>
            <a:r>
              <a:rPr lang="en-CA" sz="2000" dirty="0" smtClean="0">
                <a:latin typeface="Trebuchet MS" pitchFamily="34" charset="0"/>
              </a:rPr>
              <a:t>An arbitrator can give injunctive relief but only a court can bind third parties.</a:t>
            </a:r>
          </a:p>
          <a:p>
            <a:pPr>
              <a:spcAft>
                <a:spcPts val="600"/>
              </a:spcAft>
            </a:pPr>
            <a:r>
              <a:rPr lang="en-CA" sz="2000" i="1" dirty="0" smtClean="0">
                <a:latin typeface="Trebuchet MS" pitchFamily="34" charset="0"/>
              </a:rPr>
              <a:t>Farah </a:t>
            </a:r>
            <a:r>
              <a:rPr lang="en-CA" sz="2000" i="1" dirty="0">
                <a:latin typeface="Trebuchet MS" pitchFamily="34" charset="0"/>
              </a:rPr>
              <a:t>v. Sauvageau Holdings Inc</a:t>
            </a:r>
            <a:r>
              <a:rPr lang="en-CA" sz="2000" dirty="0">
                <a:latin typeface="Trebuchet MS" pitchFamily="34" charset="0"/>
              </a:rPr>
              <a:t>., 2011 ONSC </a:t>
            </a:r>
            <a:r>
              <a:rPr lang="en-CA" sz="2000" dirty="0" smtClean="0">
                <a:latin typeface="Trebuchet MS" pitchFamily="34" charset="0"/>
              </a:rPr>
              <a:t>1819 (Perell J.) – See paper by E. Perez &amp; O. Niedzviecki on this topic</a:t>
            </a:r>
            <a:r>
              <a:rPr lang="en-CA" sz="2000" dirty="0">
                <a:latin typeface="Trebuchet MS" pitchFamily="34" charset="0"/>
              </a:rPr>
              <a:t> http://</a:t>
            </a:r>
            <a:r>
              <a:rPr lang="en-CA" sz="2000" dirty="0" smtClean="0">
                <a:latin typeface="Trebuchet MS" pitchFamily="34" charset="0"/>
              </a:rPr>
              <a:t>goo.gl/6VLnZ </a:t>
            </a:r>
            <a:endParaRPr lang="en-CA" sz="2000" dirty="0"/>
          </a:p>
        </p:txBody>
      </p:sp>
      <p:sp>
        <p:nvSpPr>
          <p:cNvPr id="4" name="Footer Placeholder 3"/>
          <p:cNvSpPr>
            <a:spLocks noGrp="1"/>
          </p:cNvSpPr>
          <p:nvPr>
            <p:ph type="ftr" sz="quarter" idx="11"/>
          </p:nvPr>
        </p:nvSpPr>
        <p:spPr/>
        <p:txBody>
          <a:bodyPr/>
          <a:lstStyle/>
          <a:p>
            <a:pPr>
              <a:defRPr/>
            </a:pPr>
            <a:r>
              <a:rPr lang="en-US" dirty="0" smtClean="0"/>
              <a:t>www.ellynlaw.com</a:t>
            </a:r>
            <a:endParaRPr lang="en-US" sz="1200" dirty="0"/>
          </a:p>
        </p:txBody>
      </p:sp>
      <p:sp>
        <p:nvSpPr>
          <p:cNvPr id="5" name="Slide Number Placeholder 4"/>
          <p:cNvSpPr>
            <a:spLocks noGrp="1"/>
          </p:cNvSpPr>
          <p:nvPr>
            <p:ph type="sldNum" sz="quarter" idx="12"/>
          </p:nvPr>
        </p:nvSpPr>
        <p:spPr/>
        <p:txBody>
          <a:bodyPr/>
          <a:lstStyle/>
          <a:p>
            <a:pPr>
              <a:defRPr/>
            </a:pPr>
            <a:fld id="{DCC8D835-5AC6-45C2-BD07-5056326CA9CC}" type="slidenum">
              <a:rPr lang="en-US" smtClean="0"/>
              <a:pPr>
                <a:defRPr/>
              </a:pPr>
              <a:t>9</a:t>
            </a:fld>
            <a:endParaRPr lang="en-US" dirty="0"/>
          </a:p>
        </p:txBody>
      </p:sp>
    </p:spTree>
    <p:extLst>
      <p:ext uri="{BB962C8B-B14F-4D97-AF65-F5344CB8AC3E}">
        <p14:creationId xmlns:p14="http://schemas.microsoft.com/office/powerpoint/2010/main" val="42781078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Stack of books design template">
  <a:themeElements>
    <a:clrScheme name="Stack of books desig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ck of books design template">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rebuchet MS"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rebuchet MS" pitchFamily="34" charset="0"/>
          </a:defRPr>
        </a:defPPr>
      </a:lstStyle>
    </a:lnDef>
  </a:objectDefaults>
  <a:extraClrSchemeLst>
    <a:extraClrScheme>
      <a:clrScheme name="Stack of books desig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ck of books design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ck of books design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ck of books design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ck of books design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ck of books design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ck of books design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ck of books design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ck of books design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ck of books design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ck of books design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ck of books design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39618</TotalTime>
  <Words>3733</Words>
  <Application>Microsoft Office PowerPoint</Application>
  <PresentationFormat>On-screen Show (4:3)</PresentationFormat>
  <Paragraphs>442</Paragraphs>
  <Slides>30</Slides>
  <Notes>30</Notes>
  <HiddenSlides>0</HiddenSlides>
  <MMClips>0</MMClips>
  <ScaleCrop>false</ScaleCrop>
  <HeadingPairs>
    <vt:vector size="4" baseType="variant">
      <vt:variant>
        <vt:lpstr>Theme</vt:lpstr>
      </vt:variant>
      <vt:variant>
        <vt:i4>2</vt:i4>
      </vt:variant>
      <vt:variant>
        <vt:lpstr>Slide Titles</vt:lpstr>
      </vt:variant>
      <vt:variant>
        <vt:i4>30</vt:i4>
      </vt:variant>
    </vt:vector>
  </HeadingPairs>
  <TitlesOfParts>
    <vt:vector size="32" baseType="lpstr">
      <vt:lpstr>Stack of books design template</vt:lpstr>
      <vt:lpstr>Adjacency</vt:lpstr>
      <vt:lpstr> Effective Advocacy in Commercial Arbitration</vt:lpstr>
      <vt:lpstr>Overview of Arbitration Advocacy </vt:lpstr>
      <vt:lpstr> Is arbitration the same as litigation? </vt:lpstr>
      <vt:lpstr>Similarities can be deceptive </vt:lpstr>
      <vt:lpstr>Difference in approach between court and arbitrator </vt:lpstr>
      <vt:lpstr>  Should we arbitrate or litigate?  </vt:lpstr>
      <vt:lpstr>  What is to be arbitrated? </vt:lpstr>
      <vt:lpstr>Arbitration is consensual</vt:lpstr>
      <vt:lpstr>Arbitration binds only the parties  to the arbitration agreement </vt:lpstr>
      <vt:lpstr>Designing the arbitral process</vt:lpstr>
      <vt:lpstr>Selecting the arbitrator or panel</vt:lpstr>
      <vt:lpstr>Factors to consider in selecting an arbitrator or panel nominee</vt:lpstr>
      <vt:lpstr>Intangible factors affecting  selection of  an arbitrator</vt:lpstr>
      <vt:lpstr>Intangible factors affecting  selection of an arbitrator #2</vt:lpstr>
      <vt:lpstr>Rules affecting the arbitration</vt:lpstr>
      <vt:lpstr>Rules affecting the arbitration #2</vt:lpstr>
      <vt:lpstr>Rules affecting the arbitration #3</vt:lpstr>
      <vt:lpstr> Pleadings and written advocacy </vt:lpstr>
      <vt:lpstr> Pleadings and written advocacy #2 </vt:lpstr>
      <vt:lpstr>Motions in the arbitration  </vt:lpstr>
      <vt:lpstr> Opening Statements </vt:lpstr>
      <vt:lpstr>Presentation of documentary  evidence during the hearing</vt:lpstr>
      <vt:lpstr> Issues affecting fact witnesses  </vt:lpstr>
      <vt:lpstr> Expert Witnesses #1 </vt:lpstr>
      <vt:lpstr> Expert Witnesses #2 </vt:lpstr>
      <vt:lpstr>Expert Witnesses #3</vt:lpstr>
      <vt:lpstr> Conduct of the hearing  </vt:lpstr>
      <vt:lpstr> Conduct of the hearing  </vt:lpstr>
      <vt:lpstr>Remedies from awards</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Five Most Significant Decisions of the Courts in 2000-2001</dc:title>
  <dc:creator>Igor Ellyn</dc:creator>
  <cp:lastModifiedBy>bookkeeper</cp:lastModifiedBy>
  <cp:revision>571</cp:revision>
  <cp:lastPrinted>2013-01-02T23:22:19Z</cp:lastPrinted>
  <dcterms:created xsi:type="dcterms:W3CDTF">2001-09-20T00:31:05Z</dcterms:created>
  <dcterms:modified xsi:type="dcterms:W3CDTF">2014-07-10T15:40:22Z</dcterms:modified>
</cp:coreProperties>
</file>